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450" r:id="rId5"/>
    <p:sldId id="451" r:id="rId6"/>
    <p:sldId id="452" r:id="rId7"/>
    <p:sldId id="456" r:id="rId8"/>
    <p:sldId id="453" r:id="rId9"/>
    <p:sldId id="457" r:id="rId10"/>
    <p:sldId id="454" r:id="rId11"/>
    <p:sldId id="45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A71B"/>
    <a:srgbClr val="999A9B"/>
    <a:srgbClr val="59FF88"/>
    <a:srgbClr val="FF7FB6"/>
    <a:srgbClr val="A17FFF"/>
    <a:srgbClr val="0000CC"/>
    <a:srgbClr val="4AB14A"/>
    <a:srgbClr val="6782C0"/>
    <a:srgbClr val="425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9FC006-D907-454D-B9E0-F22131D3FB95}" v="123" dt="2023-06-13T11:38:05.3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8" autoAdjust="0"/>
    <p:restoredTop sz="95603" autoAdjust="0"/>
  </p:normalViewPr>
  <p:slideViewPr>
    <p:cSldViewPr snapToGrid="0">
      <p:cViewPr varScale="1">
        <p:scale>
          <a:sx n="112" d="100"/>
          <a:sy n="112" d="100"/>
        </p:scale>
        <p:origin x="10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openxmlformats.org/officeDocument/2006/relationships/customXml" Target="../customXml/item4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njie Zhou" userId="S::uqrzhou1@uq.edu.au::2bef8e5f-d99f-4938-9c78-8a76c196e4df" providerId="AD" clId="Web-{439FC006-D907-454D-B9E0-F22131D3FB95}"/>
    <pc:docChg chg="modSld">
      <pc:chgData name="Renjie Zhou" userId="S::uqrzhou1@uq.edu.au::2bef8e5f-d99f-4938-9c78-8a76c196e4df" providerId="AD" clId="Web-{439FC006-D907-454D-B9E0-F22131D3FB95}" dt="2023-06-13T11:38:01.910" v="58" actId="20577"/>
      <pc:docMkLst>
        <pc:docMk/>
      </pc:docMkLst>
      <pc:sldChg chg="modSp">
        <pc:chgData name="Renjie Zhou" userId="S::uqrzhou1@uq.edu.au::2bef8e5f-d99f-4938-9c78-8a76c196e4df" providerId="AD" clId="Web-{439FC006-D907-454D-B9E0-F22131D3FB95}" dt="2023-06-13T11:35:15.249" v="1" actId="20577"/>
        <pc:sldMkLst>
          <pc:docMk/>
          <pc:sldMk cId="412126605" sldId="452"/>
        </pc:sldMkLst>
        <pc:spChg chg="mod">
          <ac:chgData name="Renjie Zhou" userId="S::uqrzhou1@uq.edu.au::2bef8e5f-d99f-4938-9c78-8a76c196e4df" providerId="AD" clId="Web-{439FC006-D907-454D-B9E0-F22131D3FB95}" dt="2023-06-13T11:35:15.249" v="1" actId="20577"/>
          <ac:spMkLst>
            <pc:docMk/>
            <pc:sldMk cId="412126605" sldId="452"/>
            <ac:spMk id="9" creationId="{7BD6FFAB-C04E-43ED-9404-4A247DE96241}"/>
          </ac:spMkLst>
        </pc:spChg>
      </pc:sldChg>
      <pc:sldChg chg="modSp">
        <pc:chgData name="Renjie Zhou" userId="S::uqrzhou1@uq.edu.au::2bef8e5f-d99f-4938-9c78-8a76c196e4df" providerId="AD" clId="Web-{439FC006-D907-454D-B9E0-F22131D3FB95}" dt="2023-06-13T11:38:01.910" v="58" actId="20577"/>
        <pc:sldMkLst>
          <pc:docMk/>
          <pc:sldMk cId="2307314485" sldId="457"/>
        </pc:sldMkLst>
        <pc:spChg chg="mod">
          <ac:chgData name="Renjie Zhou" userId="S::uqrzhou1@uq.edu.au::2bef8e5f-d99f-4938-9c78-8a76c196e4df" providerId="AD" clId="Web-{439FC006-D907-454D-B9E0-F22131D3FB95}" dt="2023-06-13T11:38:01.910" v="58" actId="20577"/>
          <ac:spMkLst>
            <pc:docMk/>
            <pc:sldMk cId="2307314485" sldId="457"/>
            <ac:spMk id="7" creationId="{0904E87C-674D-46D1-9E4A-3FFA56C8B274}"/>
          </ac:spMkLst>
        </pc:spChg>
        <pc:spChg chg="mod">
          <ac:chgData name="Renjie Zhou" userId="S::uqrzhou1@uq.edu.au::2bef8e5f-d99f-4938-9c78-8a76c196e4df" providerId="AD" clId="Web-{439FC006-D907-454D-B9E0-F22131D3FB95}" dt="2023-06-13T11:36:34.220" v="16" actId="1076"/>
          <ac:spMkLst>
            <pc:docMk/>
            <pc:sldMk cId="2307314485" sldId="457"/>
            <ac:spMk id="8" creationId="{36D284F6-56F5-45DA-89FE-73540C8247C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838EF-3D88-49F0-9511-4DE25AC17F6B}" type="datetimeFigureOut">
              <a:rPr lang="en-AU" smtClean="0"/>
              <a:t>19/11/2024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8720B-3F59-4CE6-8E16-7CE7A3EC3F5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348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5BEF6F-6263-4F8D-8EB5-8791451073CD}"/>
              </a:ext>
            </a:extLst>
          </p:cNvPr>
          <p:cNvSpPr/>
          <p:nvPr userDrawn="1"/>
        </p:nvSpPr>
        <p:spPr bwMode="invGray">
          <a:xfrm>
            <a:off x="0" y="0"/>
            <a:ext cx="12192000" cy="9288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3E3223-6328-4488-8A5F-952E87A12E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4412" t="80198" b="-1"/>
          <a:stretch/>
        </p:blipFill>
        <p:spPr bwMode="ltGray">
          <a:xfrm>
            <a:off x="9852228" y="5499893"/>
            <a:ext cx="2339772" cy="1358107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5325" y="1160745"/>
            <a:ext cx="10738247" cy="1296144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[Title]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5298" y="2571294"/>
            <a:ext cx="10747200" cy="26752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240"/>
              </a:lnSpc>
              <a:buNone/>
              <a:defRPr sz="27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140420-5D32-4B9D-AAC5-EA821D5940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9270" r="70475" b="-1"/>
          <a:stretch/>
        </p:blipFill>
        <p:spPr bwMode="ltGray">
          <a:xfrm>
            <a:off x="1" y="4064704"/>
            <a:ext cx="2699772" cy="2793299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1484F3-3D7B-466C-B621-2369AAE0DB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5325" y="207631"/>
            <a:ext cx="3204000" cy="47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7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2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2F89E8-AEA0-41B7-97D7-227B19E804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6" y="2279553"/>
            <a:ext cx="5220000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accent1"/>
                </a:solidFill>
              </a:defRPr>
            </a:lvl1pPr>
            <a:lvl2pPr>
              <a:defRPr sz="12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lang="en-AU" dirty="0"/>
            </a:lvl5pPr>
            <a:lvl6pPr>
              <a:defRPr b="0"/>
            </a:lvl6pPr>
          </a:lstStyle>
          <a:p>
            <a:pPr lvl="5"/>
            <a:r>
              <a:rPr lang="en-US" dirty="0"/>
              <a:t>[Graph title]</a:t>
            </a:r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93F161-17EB-4DA5-BE00-069D1277B92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95326" y="2696388"/>
            <a:ext cx="5220000" cy="3612337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24DF9C-3E8A-469C-8FC9-4938DAA322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79511" y="2279553"/>
            <a:ext cx="5220000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accent1"/>
                </a:solidFill>
              </a:defRPr>
            </a:lvl1pPr>
            <a:lvl2pPr>
              <a:defRPr sz="12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lang="en-AU" dirty="0"/>
            </a:lvl5pPr>
            <a:lvl6pPr>
              <a:defRPr b="0"/>
            </a:lvl6pPr>
          </a:lstStyle>
          <a:p>
            <a:pPr lvl="5"/>
            <a:r>
              <a:rPr lang="en-US" dirty="0"/>
              <a:t>[Graph title]</a:t>
            </a:r>
            <a:endParaRPr lang="en-AU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A027F0FB-D735-4865-B5EA-A50B34F47CA8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279511" y="2696388"/>
            <a:ext cx="5220000" cy="3612337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CAE7F11A-C7DA-440F-83D7-3571E1FAF1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7" y="1699200"/>
            <a:ext cx="10772776" cy="504825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  <a:lvl2pPr marL="612" indent="0">
              <a:buNone/>
              <a:defRPr/>
            </a:lvl2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97ABDCDB-C6CD-4C8C-A5E2-31920BCF53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F7154F-DE85-4B92-BE63-FC9C5B0FC149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C08FAE1-741A-4147-AD4A-766CC098B7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0701168E-769B-45DB-AFDD-B10DB12B4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0E684A2-92A1-4743-93DB-A2D5AFCE792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B228959-3C67-45BC-954A-A1398190127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651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325" y="1700212"/>
            <a:ext cx="10801350" cy="2160000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95325" y="4149320"/>
            <a:ext cx="10801350" cy="2160000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4204264-ED99-42CA-9AA0-998A63609F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F99E85-067E-4D25-84D4-D21BC7C23B71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C68E48-49B8-418B-BA86-C6FED8002F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21DDE5F-D7FC-442F-B28B-E2BE2051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3BF6C02-0CA6-49E2-A373-73DF26BA1D2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89DCE9D-2EC0-4E96-8676-B7755E0D22A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257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FF82D3-6289-409B-A057-3D813BA14F7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95325" y="1700213"/>
            <a:ext cx="3384342" cy="4608512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3F6BB689-6536-431A-8821-1D05F11A490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06607" y="1700213"/>
            <a:ext cx="3384000" cy="4608512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E3EE136-4551-4345-9B3F-12045A92B81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2597" y="1700213"/>
            <a:ext cx="3384000" cy="4608512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A12390-A044-4D48-96A4-00A2D51D9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60070F8D-A181-4941-8E6E-89B3B6A120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713AAF-B990-435A-8393-8A687098057E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E32DE4-D188-4655-B345-81AD0F7B8A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6506DFC-3F02-4673-B3B1-41D5834D7551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F26CCD0-EFB3-4E19-A77F-85F3E0F3366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284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hird Two Thir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049" y="1700213"/>
            <a:ext cx="7089626" cy="46085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695325" y="1698659"/>
            <a:ext cx="3384000" cy="46085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A819475F-5544-4974-AE9E-4B8F82C06A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7ADCB3-94A1-487D-85FB-8FFC9CDD03AB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198469F-EA11-46C7-AAEC-1DCCFFCDF4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CD0CC0B-EDBE-4119-B030-67B593429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C5C398-3572-4EB0-8F84-1F6673C9A65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2D565BB-C9BB-4EEC-9693-6827A3D09DE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496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hird One Thir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326" y="1700213"/>
            <a:ext cx="7092000" cy="46085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8112676" y="1700213"/>
            <a:ext cx="3384000" cy="46085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9C00F56-0B94-47B9-B665-E10A225FC2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415799-71FD-449D-8349-3495B06EE871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CDEB36B-7D7C-483E-8547-AC6A66877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739D336-33BA-494B-81D0-9D8B47FD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E2261-AED3-448E-9AA6-9C9A55344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A92BB03-FEDF-43D9-957F-2410F5D597B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327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624880"/>
            <a:ext cx="12191999" cy="6233119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AU" dirty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/>
              <a:t>Click icon to add picture</a:t>
            </a:r>
            <a:br>
              <a:rPr lang="en-AU" dirty="0"/>
            </a:br>
            <a:br>
              <a:rPr lang="en-AU" dirty="0"/>
            </a:br>
            <a:br>
              <a:rPr lang="en-AU" dirty="0"/>
            </a:br>
            <a:endParaRPr lang="en-AU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90B2496-E1DB-4D4C-859D-CC14426C691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8" y="1052514"/>
            <a:ext cx="3384548" cy="5263410"/>
          </a:xfrm>
          <a:prstGeom prst="rect">
            <a:avLst/>
          </a:prstGeom>
          <a:solidFill>
            <a:schemeClr val="bg1"/>
          </a:solidFill>
        </p:spPr>
        <p:txBody>
          <a:bodyPr lIns="180000" tIns="1260000" rIns="180000" bIns="180000" anchor="t">
            <a:normAutofit/>
          </a:bodyPr>
          <a:lstStyle>
            <a:lvl1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  <a:defRPr lang="en-AU" dirty="0"/>
            </a:lvl1pPr>
          </a:lstStyle>
          <a:p>
            <a:pPr lvl="0"/>
            <a:r>
              <a:rPr lang="en-AU" dirty="0"/>
              <a:t>[Enter text – You can change the colour of this placeholder under the ‘Shape fill’ menu. Change shape width/height as preferred]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CB796C-2145-4E36-9CCD-4A6E104CD8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7448" y="1340768"/>
            <a:ext cx="2592288" cy="876470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[Title]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683528B-5613-4179-BFD8-DFE24675A8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5D19A3-55E4-4A3E-B43F-B4D3EFBE1E1E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B58DF6-309B-4BE3-BBE4-1BA28FFD90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09B167-7472-4F88-89E8-DAE2E0483964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F249FB-FC55-456D-9BD4-C0130FDAB05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79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95327" y="1700213"/>
            <a:ext cx="10801349" cy="4249107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AU" dirty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/>
              <a:t>Click icon to add picture</a:t>
            </a:r>
            <a:br>
              <a:rPr lang="en-AU" dirty="0"/>
            </a:br>
            <a:br>
              <a:rPr lang="en-AU" dirty="0"/>
            </a:br>
            <a:br>
              <a:rPr lang="en-AU" dirty="0"/>
            </a:b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95327" y="5949320"/>
            <a:ext cx="10801348" cy="36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683528B-5613-4179-BFD8-DFE24675A8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FA6F18-A6B9-4002-9AF5-5A621B0ECEA9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6667976-37E5-419D-871B-FF7F3279A8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7328C3BB-E5DD-47D4-B3C1-7A89BC1FE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E1B5CB-C615-403B-B182-EBCD5DAC9E6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BA690D5-44C9-4D2D-925E-426FB8864D8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356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Two Thi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B39BD51-2E8D-4FDD-8EEB-A7A9070EDD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07048" y="630979"/>
            <a:ext cx="7784951" cy="6234196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8916" h="5593381">
                <a:moveTo>
                  <a:pt x="454" y="629"/>
                </a:moveTo>
                <a:lnTo>
                  <a:pt x="5198916" y="0"/>
                </a:lnTo>
                <a:lnTo>
                  <a:pt x="5198916" y="5587822"/>
                </a:lnTo>
                <a:lnTo>
                  <a:pt x="1718207" y="5593381"/>
                </a:lnTo>
                <a:cubicBezTo>
                  <a:pt x="689093" y="5283249"/>
                  <a:pt x="-8821" y="3998617"/>
                  <a:pt x="1791" y="3144946"/>
                </a:cubicBezTo>
                <a:cubicBezTo>
                  <a:pt x="3783" y="1941683"/>
                  <a:pt x="-1538" y="1203892"/>
                  <a:pt x="454" y="629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B945E3-14E3-4804-9C19-FEC6CFB9A2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6" y="2204864"/>
            <a:ext cx="3384000" cy="4093424"/>
          </a:xfrm>
          <a:prstGeom prst="rect">
            <a:avLst/>
          </a:prstGeom>
        </p:spPr>
        <p:txBody>
          <a:bodyPr/>
          <a:lstStyle>
            <a:lvl1pPr>
              <a:buNone/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  <a:lvl6pPr>
              <a:defRPr lang="en-AU" dirty="0"/>
            </a:lvl6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F1548D-4CF2-410E-9EAF-5FFD92B8BD25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FFD650-D01F-491D-B510-1C0C7A868A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DFCBBC-8906-4BED-9DB4-F37D43569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052736"/>
            <a:ext cx="3384549" cy="1008112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A6D18E-7831-44BE-9F27-A68CFE3B02C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BA412D2-A7E4-4007-BC7B-41EB3D0B60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7022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0C548-DD10-4ED1-BA05-293A119D2AE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9776" y="619522"/>
            <a:ext cx="6096132" cy="6238324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4083303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4089175"/>
              <a:gd name="connsiteY0" fmla="*/ 629 h 5595711"/>
              <a:gd name="connsiteX1" fmla="*/ 4083303 w 4089175"/>
              <a:gd name="connsiteY1" fmla="*/ 0 h 5595711"/>
              <a:gd name="connsiteX2" fmla="*/ 4089175 w 4089175"/>
              <a:gd name="connsiteY2" fmla="*/ 5595711 h 5595711"/>
              <a:gd name="connsiteX3" fmla="*/ 1718207 w 4089175"/>
              <a:gd name="connsiteY3" fmla="*/ 5593381 h 5595711"/>
              <a:gd name="connsiteX4" fmla="*/ 1791 w 4089175"/>
              <a:gd name="connsiteY4" fmla="*/ 3144946 h 5595711"/>
              <a:gd name="connsiteX5" fmla="*/ 454 w 4089175"/>
              <a:gd name="connsiteY5" fmla="*/ 629 h 5595711"/>
              <a:gd name="connsiteX0" fmla="*/ 454 w 4083340"/>
              <a:gd name="connsiteY0" fmla="*/ 629 h 5593381"/>
              <a:gd name="connsiteX1" fmla="*/ 4083303 w 4083340"/>
              <a:gd name="connsiteY1" fmla="*/ 0 h 5593381"/>
              <a:gd name="connsiteX2" fmla="*/ 4012844 w 4083340"/>
              <a:gd name="connsiteY2" fmla="*/ 5591438 h 5593381"/>
              <a:gd name="connsiteX3" fmla="*/ 1718207 w 4083340"/>
              <a:gd name="connsiteY3" fmla="*/ 5593381 h 5593381"/>
              <a:gd name="connsiteX4" fmla="*/ 1791 w 4083340"/>
              <a:gd name="connsiteY4" fmla="*/ 3144946 h 5593381"/>
              <a:gd name="connsiteX5" fmla="*/ 454 w 4083340"/>
              <a:gd name="connsiteY5" fmla="*/ 629 h 5593381"/>
              <a:gd name="connsiteX0" fmla="*/ 454 w 4083459"/>
              <a:gd name="connsiteY0" fmla="*/ 629 h 5593381"/>
              <a:gd name="connsiteX1" fmla="*/ 4083303 w 4083459"/>
              <a:gd name="connsiteY1" fmla="*/ 0 h 5593381"/>
              <a:gd name="connsiteX2" fmla="*/ 4070093 w 4083459"/>
              <a:gd name="connsiteY2" fmla="*/ 5591439 h 5593381"/>
              <a:gd name="connsiteX3" fmla="*/ 1718207 w 4083459"/>
              <a:gd name="connsiteY3" fmla="*/ 5593381 h 5593381"/>
              <a:gd name="connsiteX4" fmla="*/ 1791 w 4083459"/>
              <a:gd name="connsiteY4" fmla="*/ 3144946 h 5593381"/>
              <a:gd name="connsiteX5" fmla="*/ 454 w 4083459"/>
              <a:gd name="connsiteY5" fmla="*/ 629 h 5593381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454 w 4070093"/>
              <a:gd name="connsiteY0" fmla="*/ 0 h 5592752"/>
              <a:gd name="connsiteX1" fmla="*/ 3943363 w 4070093"/>
              <a:gd name="connsiteY1" fmla="*/ 324970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10480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51501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14049 w 4069424"/>
              <a:gd name="connsiteY0" fmla="*/ 174112 h 5602782"/>
              <a:gd name="connsiteX1" fmla="*/ 4068911 w 4069424"/>
              <a:gd name="connsiteY1" fmla="*/ 0 h 5602782"/>
              <a:gd name="connsiteX2" fmla="*/ 4068422 w 4069424"/>
              <a:gd name="connsiteY2" fmla="*/ 5600840 h 5602782"/>
              <a:gd name="connsiteX3" fmla="*/ 1716536 w 4069424"/>
              <a:gd name="connsiteY3" fmla="*/ 5602782 h 5602782"/>
              <a:gd name="connsiteX4" fmla="*/ 120 w 4069424"/>
              <a:gd name="connsiteY4" fmla="*/ 3154347 h 5602782"/>
              <a:gd name="connsiteX5" fmla="*/ 14049 w 4069424"/>
              <a:gd name="connsiteY5" fmla="*/ 174112 h 560278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454 w 4070093"/>
              <a:gd name="connsiteY0" fmla="*/ 0 h 5592752"/>
              <a:gd name="connsiteX1" fmla="*/ 4065493 w 4070093"/>
              <a:gd name="connsiteY1" fmla="*/ 51501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9341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4333 h 5597085"/>
              <a:gd name="connsiteX1" fmla="*/ 4070582 w 4071095"/>
              <a:gd name="connsiteY1" fmla="*/ 0 h 5597085"/>
              <a:gd name="connsiteX2" fmla="*/ 4070093 w 4071095"/>
              <a:gd name="connsiteY2" fmla="*/ 5595143 h 5597085"/>
              <a:gd name="connsiteX3" fmla="*/ 1718207 w 4071095"/>
              <a:gd name="connsiteY3" fmla="*/ 5597085 h 5597085"/>
              <a:gd name="connsiteX4" fmla="*/ 1791 w 4071095"/>
              <a:gd name="connsiteY4" fmla="*/ 3148650 h 5597085"/>
              <a:gd name="connsiteX5" fmla="*/ 454 w 4071095"/>
              <a:gd name="connsiteY5" fmla="*/ 4333 h 559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1095" h="5597085">
                <a:moveTo>
                  <a:pt x="454" y="4333"/>
                </a:moveTo>
                <a:lnTo>
                  <a:pt x="4070582" y="0"/>
                </a:lnTo>
                <a:cubicBezTo>
                  <a:pt x="4072539" y="1865237"/>
                  <a:pt x="4068136" y="3729906"/>
                  <a:pt x="4070093" y="5595143"/>
                </a:cubicBezTo>
                <a:lnTo>
                  <a:pt x="1718207" y="5597085"/>
                </a:lnTo>
                <a:cubicBezTo>
                  <a:pt x="689093" y="5286953"/>
                  <a:pt x="-8821" y="4002321"/>
                  <a:pt x="1791" y="3148650"/>
                </a:cubicBezTo>
                <a:cubicBezTo>
                  <a:pt x="3783" y="1945387"/>
                  <a:pt x="-1538" y="1207596"/>
                  <a:pt x="454" y="4333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939388E-DE68-4319-9112-7BA5E2C40E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5326" y="1700213"/>
            <a:ext cx="5208588" cy="460851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spcAft>
                <a:spcPts val="600"/>
              </a:spcAft>
              <a:defRPr lang="en-US" dirty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E5BD460-2E08-418B-9ED2-FED7577890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D1E0F1-AFFA-42EB-BA75-DA2D4500467E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BE6FC7D-C34E-46C7-8941-E28D2138AB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80EDC1B-18C6-4124-ACB9-D441CF15F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052736"/>
            <a:ext cx="5208587" cy="468000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4EC9E-80A6-4F00-A6C2-0211431E31A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63467-2027-4D99-8858-F83AC839052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370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ne Thi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0C548-DD10-4ED1-BA05-293A119D2AE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7980" y="619866"/>
            <a:ext cx="4065161" cy="6239970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4083303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4089175"/>
              <a:gd name="connsiteY0" fmla="*/ 629 h 5595711"/>
              <a:gd name="connsiteX1" fmla="*/ 4083303 w 4089175"/>
              <a:gd name="connsiteY1" fmla="*/ 0 h 5595711"/>
              <a:gd name="connsiteX2" fmla="*/ 4089175 w 4089175"/>
              <a:gd name="connsiteY2" fmla="*/ 5595711 h 5595711"/>
              <a:gd name="connsiteX3" fmla="*/ 1718207 w 4089175"/>
              <a:gd name="connsiteY3" fmla="*/ 5593381 h 5595711"/>
              <a:gd name="connsiteX4" fmla="*/ 1791 w 4089175"/>
              <a:gd name="connsiteY4" fmla="*/ 3144946 h 5595711"/>
              <a:gd name="connsiteX5" fmla="*/ 454 w 4089175"/>
              <a:gd name="connsiteY5" fmla="*/ 629 h 5595711"/>
              <a:gd name="connsiteX0" fmla="*/ 454 w 4083340"/>
              <a:gd name="connsiteY0" fmla="*/ 629 h 5593381"/>
              <a:gd name="connsiteX1" fmla="*/ 4083303 w 4083340"/>
              <a:gd name="connsiteY1" fmla="*/ 0 h 5593381"/>
              <a:gd name="connsiteX2" fmla="*/ 4012844 w 4083340"/>
              <a:gd name="connsiteY2" fmla="*/ 5591438 h 5593381"/>
              <a:gd name="connsiteX3" fmla="*/ 1718207 w 4083340"/>
              <a:gd name="connsiteY3" fmla="*/ 5593381 h 5593381"/>
              <a:gd name="connsiteX4" fmla="*/ 1791 w 4083340"/>
              <a:gd name="connsiteY4" fmla="*/ 3144946 h 5593381"/>
              <a:gd name="connsiteX5" fmla="*/ 454 w 4083340"/>
              <a:gd name="connsiteY5" fmla="*/ 629 h 5593381"/>
              <a:gd name="connsiteX0" fmla="*/ 454 w 4083459"/>
              <a:gd name="connsiteY0" fmla="*/ 629 h 5593381"/>
              <a:gd name="connsiteX1" fmla="*/ 4083303 w 4083459"/>
              <a:gd name="connsiteY1" fmla="*/ 0 h 5593381"/>
              <a:gd name="connsiteX2" fmla="*/ 4070093 w 4083459"/>
              <a:gd name="connsiteY2" fmla="*/ 5591439 h 5593381"/>
              <a:gd name="connsiteX3" fmla="*/ 1718207 w 4083459"/>
              <a:gd name="connsiteY3" fmla="*/ 5593381 h 5593381"/>
              <a:gd name="connsiteX4" fmla="*/ 1791 w 4083459"/>
              <a:gd name="connsiteY4" fmla="*/ 3144946 h 5593381"/>
              <a:gd name="connsiteX5" fmla="*/ 454 w 4083459"/>
              <a:gd name="connsiteY5" fmla="*/ 629 h 5593381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0093"/>
              <a:gd name="connsiteY0" fmla="*/ 0 h 5592752"/>
              <a:gd name="connsiteX1" fmla="*/ 2714232 w 4070093"/>
              <a:gd name="connsiteY1" fmla="*/ 3644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2714242"/>
              <a:gd name="connsiteY0" fmla="*/ 0 h 5592752"/>
              <a:gd name="connsiteX1" fmla="*/ 2714232 w 2714242"/>
              <a:gd name="connsiteY1" fmla="*/ 3644 h 5592752"/>
              <a:gd name="connsiteX2" fmla="*/ 2455391 w 2714242"/>
              <a:gd name="connsiteY2" fmla="*/ 5590810 h 5592752"/>
              <a:gd name="connsiteX3" fmla="*/ 1718207 w 2714242"/>
              <a:gd name="connsiteY3" fmla="*/ 5592752 h 5592752"/>
              <a:gd name="connsiteX4" fmla="*/ 1791 w 2714242"/>
              <a:gd name="connsiteY4" fmla="*/ 3144317 h 5592752"/>
              <a:gd name="connsiteX5" fmla="*/ 454 w 2714242"/>
              <a:gd name="connsiteY5" fmla="*/ 0 h 5592752"/>
              <a:gd name="connsiteX0" fmla="*/ 454 w 2714778"/>
              <a:gd name="connsiteY0" fmla="*/ 0 h 5596508"/>
              <a:gd name="connsiteX1" fmla="*/ 2714232 w 2714778"/>
              <a:gd name="connsiteY1" fmla="*/ 3644 h 5596508"/>
              <a:gd name="connsiteX2" fmla="*/ 2714070 w 2714778"/>
              <a:gd name="connsiteY2" fmla="*/ 5596508 h 5596508"/>
              <a:gd name="connsiteX3" fmla="*/ 1718207 w 2714778"/>
              <a:gd name="connsiteY3" fmla="*/ 5592752 h 5596508"/>
              <a:gd name="connsiteX4" fmla="*/ 1791 w 2714778"/>
              <a:gd name="connsiteY4" fmla="*/ 3144317 h 5596508"/>
              <a:gd name="connsiteX5" fmla="*/ 454 w 2714778"/>
              <a:gd name="connsiteY5" fmla="*/ 0 h 5596508"/>
              <a:gd name="connsiteX0" fmla="*/ 454 w 2714070"/>
              <a:gd name="connsiteY0" fmla="*/ 0 h 5596508"/>
              <a:gd name="connsiteX1" fmla="*/ 2709992 w 2714070"/>
              <a:gd name="connsiteY1" fmla="*/ 3644 h 5596508"/>
              <a:gd name="connsiteX2" fmla="*/ 2714070 w 2714070"/>
              <a:gd name="connsiteY2" fmla="*/ 5596508 h 5596508"/>
              <a:gd name="connsiteX3" fmla="*/ 1718207 w 2714070"/>
              <a:gd name="connsiteY3" fmla="*/ 5592752 h 5596508"/>
              <a:gd name="connsiteX4" fmla="*/ 1791 w 2714070"/>
              <a:gd name="connsiteY4" fmla="*/ 3144317 h 5596508"/>
              <a:gd name="connsiteX5" fmla="*/ 454 w 2714070"/>
              <a:gd name="connsiteY5" fmla="*/ 0 h 5596508"/>
              <a:gd name="connsiteX0" fmla="*/ 454 w 2714779"/>
              <a:gd name="connsiteY0" fmla="*/ 2054 h 5598562"/>
              <a:gd name="connsiteX1" fmla="*/ 2714233 w 2714779"/>
              <a:gd name="connsiteY1" fmla="*/ 0 h 5598562"/>
              <a:gd name="connsiteX2" fmla="*/ 2714070 w 2714779"/>
              <a:gd name="connsiteY2" fmla="*/ 5598562 h 5598562"/>
              <a:gd name="connsiteX3" fmla="*/ 1718207 w 2714779"/>
              <a:gd name="connsiteY3" fmla="*/ 5594806 h 5598562"/>
              <a:gd name="connsiteX4" fmla="*/ 1791 w 2714779"/>
              <a:gd name="connsiteY4" fmla="*/ 3146371 h 5598562"/>
              <a:gd name="connsiteX5" fmla="*/ 454 w 2714779"/>
              <a:gd name="connsiteY5" fmla="*/ 2054 h 5598562"/>
              <a:gd name="connsiteX0" fmla="*/ 454 w 2714779"/>
              <a:gd name="connsiteY0" fmla="*/ 7751 h 5598562"/>
              <a:gd name="connsiteX1" fmla="*/ 2714233 w 2714779"/>
              <a:gd name="connsiteY1" fmla="*/ 0 h 5598562"/>
              <a:gd name="connsiteX2" fmla="*/ 2714070 w 2714779"/>
              <a:gd name="connsiteY2" fmla="*/ 5598562 h 5598562"/>
              <a:gd name="connsiteX3" fmla="*/ 1718207 w 2714779"/>
              <a:gd name="connsiteY3" fmla="*/ 5594806 h 5598562"/>
              <a:gd name="connsiteX4" fmla="*/ 1791 w 2714779"/>
              <a:gd name="connsiteY4" fmla="*/ 3146371 h 5598562"/>
              <a:gd name="connsiteX5" fmla="*/ 454 w 2714779"/>
              <a:gd name="connsiteY5" fmla="*/ 7751 h 559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779" h="5598562">
                <a:moveTo>
                  <a:pt x="454" y="7751"/>
                </a:moveTo>
                <a:lnTo>
                  <a:pt x="2714233" y="0"/>
                </a:lnTo>
                <a:cubicBezTo>
                  <a:pt x="2716190" y="1865237"/>
                  <a:pt x="2712113" y="3733325"/>
                  <a:pt x="2714070" y="5598562"/>
                </a:cubicBezTo>
                <a:lnTo>
                  <a:pt x="1718207" y="5594806"/>
                </a:lnTo>
                <a:cubicBezTo>
                  <a:pt x="689093" y="5284674"/>
                  <a:pt x="-8821" y="4000042"/>
                  <a:pt x="1791" y="3146371"/>
                </a:cubicBezTo>
                <a:cubicBezTo>
                  <a:pt x="3783" y="1943108"/>
                  <a:pt x="-1538" y="1211014"/>
                  <a:pt x="454" y="775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939388E-DE68-4319-9112-7BA5E2C40E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5326" y="1700213"/>
            <a:ext cx="7089890" cy="460851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spcAft>
                <a:spcPts val="600"/>
              </a:spcAft>
              <a:defRPr lang="en-US" dirty="0" smtClean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E5BD460-2E08-418B-9ED2-FED7577890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2A31D-86B6-46B8-BB44-FE4A0151AFEC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9DB1757-F26E-4E87-887C-D21CB8F0D4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322A0C3-D06A-4B53-BF2D-7247BE3F1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052736"/>
            <a:ext cx="7089890" cy="469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A16CAE-14B9-4A43-877B-E46EF044168C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5BFC0C-3AAF-4677-B586-CD5CBF731F7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115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64299D2-DE60-4B62-A10B-375899206764}"/>
              </a:ext>
            </a:extLst>
          </p:cNvPr>
          <p:cNvSpPr/>
          <p:nvPr userDrawn="1"/>
        </p:nvSpPr>
        <p:spPr bwMode="invGray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695325" y="1143405"/>
            <a:ext cx="10738247" cy="1296144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[Title]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95298" y="2553954"/>
            <a:ext cx="10747200" cy="26752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240"/>
              </a:lnSpc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18" name="Right Triangle 3">
            <a:extLst>
              <a:ext uri="{FF2B5EF4-FFF2-40B4-BE49-F238E27FC236}">
                <a16:creationId xmlns:a16="http://schemas.microsoft.com/office/drawing/2014/main" id="{E49831C3-1265-4B26-84DA-16A7EC28AF57}"/>
              </a:ext>
            </a:extLst>
          </p:cNvPr>
          <p:cNvSpPr/>
          <p:nvPr userDrawn="1"/>
        </p:nvSpPr>
        <p:spPr bwMode="white">
          <a:xfrm>
            <a:off x="1" y="4076700"/>
            <a:ext cx="2555875" cy="2781300"/>
          </a:xfrm>
          <a:custGeom>
            <a:avLst/>
            <a:gdLst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5875" h="2781300">
                <a:moveTo>
                  <a:pt x="0" y="2781300"/>
                </a:moveTo>
                <a:lnTo>
                  <a:pt x="0" y="0"/>
                </a:lnTo>
                <a:cubicBezTo>
                  <a:pt x="158687" y="1674158"/>
                  <a:pt x="1584388" y="2511611"/>
                  <a:pt x="2555875" y="2781300"/>
                </a:cubicBezTo>
                <a:lnTo>
                  <a:pt x="0" y="2781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8" name="Graphic 1">
            <a:extLst>
              <a:ext uri="{FF2B5EF4-FFF2-40B4-BE49-F238E27FC236}">
                <a16:creationId xmlns:a16="http://schemas.microsoft.com/office/drawing/2014/main" id="{570549AC-72A0-49C7-B98A-4959B5690850}"/>
              </a:ext>
            </a:extLst>
          </p:cNvPr>
          <p:cNvSpPr/>
          <p:nvPr userDrawn="1"/>
        </p:nvSpPr>
        <p:spPr bwMode="white">
          <a:xfrm>
            <a:off x="9912424" y="5571759"/>
            <a:ext cx="2279576" cy="1286241"/>
          </a:xfrm>
          <a:custGeom>
            <a:avLst/>
            <a:gdLst>
              <a:gd name="connsiteX0" fmla="*/ 1704499 w 1704975"/>
              <a:gd name="connsiteY0" fmla="*/ 961382 h 962025"/>
              <a:gd name="connsiteX1" fmla="*/ 1172051 w 1704975"/>
              <a:gd name="connsiteY1" fmla="*/ 803267 h 962025"/>
              <a:gd name="connsiteX2" fmla="*/ 589121 w 1704975"/>
              <a:gd name="connsiteY2" fmla="*/ 611815 h 962025"/>
              <a:gd name="connsiteX3" fmla="*/ 7144 w 1704975"/>
              <a:gd name="connsiteY3" fmla="*/ 768977 h 962025"/>
              <a:gd name="connsiteX4" fmla="*/ 764381 w 1704975"/>
              <a:gd name="connsiteY4" fmla="*/ 128897 h 962025"/>
              <a:gd name="connsiteX5" fmla="*/ 1614011 w 1704975"/>
              <a:gd name="connsiteY5" fmla="*/ 72700 h 962025"/>
              <a:gd name="connsiteX6" fmla="*/ 1705451 w 1704975"/>
              <a:gd name="connsiteY6" fmla="*/ 104132 h 962025"/>
              <a:gd name="connsiteX7" fmla="*/ 1704499 w 1704975"/>
              <a:gd name="connsiteY7" fmla="*/ 961382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4975" h="962025">
                <a:moveTo>
                  <a:pt x="1704499" y="961382"/>
                </a:moveTo>
                <a:cubicBezTo>
                  <a:pt x="1523524" y="935665"/>
                  <a:pt x="1348264" y="859465"/>
                  <a:pt x="1172051" y="803267"/>
                </a:cubicBezTo>
                <a:cubicBezTo>
                  <a:pt x="976789" y="741355"/>
                  <a:pt x="788194" y="654677"/>
                  <a:pt x="589121" y="611815"/>
                </a:cubicBezTo>
                <a:cubicBezTo>
                  <a:pt x="301466" y="550855"/>
                  <a:pt x="224314" y="585145"/>
                  <a:pt x="7144" y="768977"/>
                </a:cubicBezTo>
                <a:cubicBezTo>
                  <a:pt x="50006" y="717542"/>
                  <a:pt x="525304" y="253675"/>
                  <a:pt x="764381" y="128897"/>
                </a:cubicBezTo>
                <a:cubicBezTo>
                  <a:pt x="1040606" y="-14930"/>
                  <a:pt x="1321594" y="-28265"/>
                  <a:pt x="1614011" y="72700"/>
                </a:cubicBezTo>
                <a:cubicBezTo>
                  <a:pt x="1644491" y="83177"/>
                  <a:pt x="1674971" y="93655"/>
                  <a:pt x="1705451" y="104132"/>
                </a:cubicBezTo>
                <a:lnTo>
                  <a:pt x="1704499" y="96138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DF6610-A984-4E2A-B1B8-C6D0294849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5325" y="207631"/>
            <a:ext cx="3204000" cy="47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5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Two Thirds Al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B39BD51-2E8D-4FDD-8EEB-A7A9070EDD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09550" y="-3115"/>
            <a:ext cx="7782449" cy="6868289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586635 h 6179387"/>
              <a:gd name="connsiteX1" fmla="*/ 5198916 w 5198916"/>
              <a:gd name="connsiteY1" fmla="*/ 0 h 6179387"/>
              <a:gd name="connsiteX2" fmla="*/ 5198916 w 5198916"/>
              <a:gd name="connsiteY2" fmla="*/ 6173828 h 6179387"/>
              <a:gd name="connsiteX3" fmla="*/ 1718207 w 5198916"/>
              <a:gd name="connsiteY3" fmla="*/ 6179387 h 6179387"/>
              <a:gd name="connsiteX4" fmla="*/ 1791 w 5198916"/>
              <a:gd name="connsiteY4" fmla="*/ 3730952 h 6179387"/>
              <a:gd name="connsiteX5" fmla="*/ 454 w 5198916"/>
              <a:gd name="connsiteY5" fmla="*/ 586635 h 6179387"/>
              <a:gd name="connsiteX0" fmla="*/ 8476 w 5197245"/>
              <a:gd name="connsiteY0" fmla="*/ 39696 h 6179387"/>
              <a:gd name="connsiteX1" fmla="*/ 5197245 w 5197245"/>
              <a:gd name="connsiteY1" fmla="*/ 0 h 6179387"/>
              <a:gd name="connsiteX2" fmla="*/ 5197245 w 5197245"/>
              <a:gd name="connsiteY2" fmla="*/ 6173828 h 6179387"/>
              <a:gd name="connsiteX3" fmla="*/ 1716536 w 5197245"/>
              <a:gd name="connsiteY3" fmla="*/ 6179387 h 6179387"/>
              <a:gd name="connsiteX4" fmla="*/ 120 w 5197245"/>
              <a:gd name="connsiteY4" fmla="*/ 3730952 h 6179387"/>
              <a:gd name="connsiteX5" fmla="*/ 8476 w 5197245"/>
              <a:gd name="connsiteY5" fmla="*/ 39696 h 6179387"/>
              <a:gd name="connsiteX0" fmla="*/ 8476 w 5197245"/>
              <a:gd name="connsiteY0" fmla="*/ 0 h 6139691"/>
              <a:gd name="connsiteX1" fmla="*/ 5146357 w 5197245"/>
              <a:gd name="connsiteY1" fmla="*/ 191044 h 6139691"/>
              <a:gd name="connsiteX2" fmla="*/ 5197245 w 5197245"/>
              <a:gd name="connsiteY2" fmla="*/ 6134132 h 6139691"/>
              <a:gd name="connsiteX3" fmla="*/ 1716536 w 5197245"/>
              <a:gd name="connsiteY3" fmla="*/ 6139691 h 6139691"/>
              <a:gd name="connsiteX4" fmla="*/ 120 w 5197245"/>
              <a:gd name="connsiteY4" fmla="*/ 3691256 h 6139691"/>
              <a:gd name="connsiteX5" fmla="*/ 8476 w 5197245"/>
              <a:gd name="connsiteY5" fmla="*/ 0 h 6139691"/>
              <a:gd name="connsiteX0" fmla="*/ 8476 w 5197245"/>
              <a:gd name="connsiteY0" fmla="*/ 22604 h 6162295"/>
              <a:gd name="connsiteX1" fmla="*/ 5197245 w 5197245"/>
              <a:gd name="connsiteY1" fmla="*/ 0 h 6162295"/>
              <a:gd name="connsiteX2" fmla="*/ 5197245 w 5197245"/>
              <a:gd name="connsiteY2" fmla="*/ 6156736 h 6162295"/>
              <a:gd name="connsiteX3" fmla="*/ 1716536 w 5197245"/>
              <a:gd name="connsiteY3" fmla="*/ 6162295 h 6162295"/>
              <a:gd name="connsiteX4" fmla="*/ 120 w 5197245"/>
              <a:gd name="connsiteY4" fmla="*/ 3713860 h 6162295"/>
              <a:gd name="connsiteX5" fmla="*/ 8476 w 5197245"/>
              <a:gd name="connsiteY5" fmla="*/ 22604 h 6162295"/>
              <a:gd name="connsiteX0" fmla="*/ 2115 w 5197245"/>
              <a:gd name="connsiteY0" fmla="*/ 5512 h 6162295"/>
              <a:gd name="connsiteX1" fmla="*/ 5197245 w 5197245"/>
              <a:gd name="connsiteY1" fmla="*/ 0 h 6162295"/>
              <a:gd name="connsiteX2" fmla="*/ 5197245 w 5197245"/>
              <a:gd name="connsiteY2" fmla="*/ 6156736 h 6162295"/>
              <a:gd name="connsiteX3" fmla="*/ 1716536 w 5197245"/>
              <a:gd name="connsiteY3" fmla="*/ 6162295 h 6162295"/>
              <a:gd name="connsiteX4" fmla="*/ 120 w 5197245"/>
              <a:gd name="connsiteY4" fmla="*/ 3713860 h 6162295"/>
              <a:gd name="connsiteX5" fmla="*/ 2115 w 5197245"/>
              <a:gd name="connsiteY5" fmla="*/ 5512 h 6162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7245" h="6162295">
                <a:moveTo>
                  <a:pt x="2115" y="5512"/>
                </a:moveTo>
                <a:lnTo>
                  <a:pt x="5197245" y="0"/>
                </a:lnTo>
                <a:lnTo>
                  <a:pt x="5197245" y="6156736"/>
                </a:lnTo>
                <a:lnTo>
                  <a:pt x="1716536" y="6162295"/>
                </a:lnTo>
                <a:cubicBezTo>
                  <a:pt x="687422" y="5852163"/>
                  <a:pt x="-10492" y="4567531"/>
                  <a:pt x="120" y="3713860"/>
                </a:cubicBezTo>
                <a:cubicBezTo>
                  <a:pt x="2112" y="2510597"/>
                  <a:pt x="123" y="1208775"/>
                  <a:pt x="2115" y="5512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05E8E5-FC3F-4B02-8560-314161E659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83E44-C534-44A2-8F6E-F9372FE5C6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B945E3-14E3-4804-9C19-FEC6CFB9A2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6" y="2204864"/>
            <a:ext cx="3384000" cy="4093424"/>
          </a:xfrm>
          <a:prstGeom prst="rect">
            <a:avLst/>
          </a:prstGeom>
        </p:spPr>
        <p:txBody>
          <a:bodyPr/>
          <a:lstStyle>
            <a:lvl1pPr>
              <a:buNone/>
              <a:defRPr lang="en-US" dirty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en-US" dirty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en-US" dirty="0">
                <a:solidFill>
                  <a:schemeClr val="bg1"/>
                </a:solidFill>
              </a:defRPr>
            </a:lvl3pPr>
            <a:lvl4pPr>
              <a:defRPr lang="en-US" dirty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  <a:lvl6pPr>
              <a:defRPr lang="en-AU" dirty="0">
                <a:solidFill>
                  <a:schemeClr val="bg1"/>
                </a:solidFill>
              </a:defRPr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322D7A-8171-44C9-AFA6-24E34B78763E}"/>
              </a:ext>
            </a:extLst>
          </p:cNvPr>
          <p:cNvSpPr txBox="1"/>
          <p:nvPr userDrawn="1"/>
        </p:nvSpPr>
        <p:spPr>
          <a:xfrm>
            <a:off x="1" y="-1053499"/>
            <a:ext cx="7632171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</a:rPr>
              <a:t>For this slide design, you can change the background colour</a:t>
            </a:r>
          </a:p>
          <a:p>
            <a:r>
              <a:rPr lang="en-AU" sz="1400" dirty="0">
                <a:solidFill>
                  <a:schemeClr val="bg1"/>
                </a:solidFill>
              </a:rPr>
              <a:t>by right-clicking somewhere on the slide, not in a content placeholder.</a:t>
            </a:r>
          </a:p>
          <a:p>
            <a:r>
              <a:rPr lang="en-US" sz="1400" dirty="0">
                <a:solidFill>
                  <a:schemeClr val="bg1"/>
                </a:solidFill>
              </a:rPr>
              <a:t>‘Format Background</a:t>
            </a:r>
          </a:p>
          <a:p>
            <a:r>
              <a:rPr lang="en-US" sz="1400" dirty="0">
                <a:solidFill>
                  <a:schemeClr val="bg1"/>
                </a:solidFill>
              </a:rPr>
              <a:t>Under the ‘Fill’ menu, ‘change ‘Solid fill’ to a </a:t>
            </a:r>
            <a:r>
              <a:rPr lang="en-US" sz="1400" dirty="0" err="1">
                <a:solidFill>
                  <a:schemeClr val="bg1"/>
                </a:solidFill>
              </a:rPr>
              <a:t>colour</a:t>
            </a:r>
            <a:r>
              <a:rPr lang="en-US" sz="1400" dirty="0">
                <a:solidFill>
                  <a:schemeClr val="bg1"/>
                </a:solidFill>
              </a:rPr>
              <a:t> from the palette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F45073E-2992-405B-AB05-A3E6ADD28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052736"/>
            <a:ext cx="3384549" cy="10081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466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Half Al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0C548-DD10-4ED1-BA05-293A119D2AE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02278" y="-2778"/>
            <a:ext cx="6093632" cy="6860624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4083303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4089175"/>
              <a:gd name="connsiteY0" fmla="*/ 629 h 5595711"/>
              <a:gd name="connsiteX1" fmla="*/ 4083303 w 4089175"/>
              <a:gd name="connsiteY1" fmla="*/ 0 h 5595711"/>
              <a:gd name="connsiteX2" fmla="*/ 4089175 w 4089175"/>
              <a:gd name="connsiteY2" fmla="*/ 5595711 h 5595711"/>
              <a:gd name="connsiteX3" fmla="*/ 1718207 w 4089175"/>
              <a:gd name="connsiteY3" fmla="*/ 5593381 h 5595711"/>
              <a:gd name="connsiteX4" fmla="*/ 1791 w 4089175"/>
              <a:gd name="connsiteY4" fmla="*/ 3144946 h 5595711"/>
              <a:gd name="connsiteX5" fmla="*/ 454 w 4089175"/>
              <a:gd name="connsiteY5" fmla="*/ 629 h 5595711"/>
              <a:gd name="connsiteX0" fmla="*/ 454 w 4083340"/>
              <a:gd name="connsiteY0" fmla="*/ 629 h 5593381"/>
              <a:gd name="connsiteX1" fmla="*/ 4083303 w 4083340"/>
              <a:gd name="connsiteY1" fmla="*/ 0 h 5593381"/>
              <a:gd name="connsiteX2" fmla="*/ 4012844 w 4083340"/>
              <a:gd name="connsiteY2" fmla="*/ 5591438 h 5593381"/>
              <a:gd name="connsiteX3" fmla="*/ 1718207 w 4083340"/>
              <a:gd name="connsiteY3" fmla="*/ 5593381 h 5593381"/>
              <a:gd name="connsiteX4" fmla="*/ 1791 w 4083340"/>
              <a:gd name="connsiteY4" fmla="*/ 3144946 h 5593381"/>
              <a:gd name="connsiteX5" fmla="*/ 454 w 4083340"/>
              <a:gd name="connsiteY5" fmla="*/ 629 h 5593381"/>
              <a:gd name="connsiteX0" fmla="*/ 454 w 4083459"/>
              <a:gd name="connsiteY0" fmla="*/ 629 h 5593381"/>
              <a:gd name="connsiteX1" fmla="*/ 4083303 w 4083459"/>
              <a:gd name="connsiteY1" fmla="*/ 0 h 5593381"/>
              <a:gd name="connsiteX2" fmla="*/ 4070093 w 4083459"/>
              <a:gd name="connsiteY2" fmla="*/ 5591439 h 5593381"/>
              <a:gd name="connsiteX3" fmla="*/ 1718207 w 4083459"/>
              <a:gd name="connsiteY3" fmla="*/ 5593381 h 5593381"/>
              <a:gd name="connsiteX4" fmla="*/ 1791 w 4083459"/>
              <a:gd name="connsiteY4" fmla="*/ 3144946 h 5593381"/>
              <a:gd name="connsiteX5" fmla="*/ 454 w 4083459"/>
              <a:gd name="connsiteY5" fmla="*/ 629 h 5593381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454 w 4070093"/>
              <a:gd name="connsiteY0" fmla="*/ 0 h 5592752"/>
              <a:gd name="connsiteX1" fmla="*/ 3943363 w 4070093"/>
              <a:gd name="connsiteY1" fmla="*/ 324970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10480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51501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14049 w 4069424"/>
              <a:gd name="connsiteY0" fmla="*/ 174112 h 5602782"/>
              <a:gd name="connsiteX1" fmla="*/ 4068911 w 4069424"/>
              <a:gd name="connsiteY1" fmla="*/ 0 h 5602782"/>
              <a:gd name="connsiteX2" fmla="*/ 4068422 w 4069424"/>
              <a:gd name="connsiteY2" fmla="*/ 5600840 h 5602782"/>
              <a:gd name="connsiteX3" fmla="*/ 1716536 w 4069424"/>
              <a:gd name="connsiteY3" fmla="*/ 5602782 h 5602782"/>
              <a:gd name="connsiteX4" fmla="*/ 120 w 4069424"/>
              <a:gd name="connsiteY4" fmla="*/ 3154347 h 5602782"/>
              <a:gd name="connsiteX5" fmla="*/ 14049 w 4069424"/>
              <a:gd name="connsiteY5" fmla="*/ 174112 h 560278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454 w 4070093"/>
              <a:gd name="connsiteY0" fmla="*/ 0 h 5592752"/>
              <a:gd name="connsiteX1" fmla="*/ 4065493 w 4070093"/>
              <a:gd name="connsiteY1" fmla="*/ 51501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9341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4333 h 5597085"/>
              <a:gd name="connsiteX1" fmla="*/ 4070582 w 4071095"/>
              <a:gd name="connsiteY1" fmla="*/ 0 h 5597085"/>
              <a:gd name="connsiteX2" fmla="*/ 4070093 w 4071095"/>
              <a:gd name="connsiteY2" fmla="*/ 5595143 h 5597085"/>
              <a:gd name="connsiteX3" fmla="*/ 1718207 w 4071095"/>
              <a:gd name="connsiteY3" fmla="*/ 5597085 h 5597085"/>
              <a:gd name="connsiteX4" fmla="*/ 1791 w 4071095"/>
              <a:gd name="connsiteY4" fmla="*/ 3148650 h 5597085"/>
              <a:gd name="connsiteX5" fmla="*/ 454 w 4071095"/>
              <a:gd name="connsiteY5" fmla="*/ 4333 h 5597085"/>
              <a:gd name="connsiteX0" fmla="*/ 454 w 4070093"/>
              <a:gd name="connsiteY0" fmla="*/ 562667 h 6155419"/>
              <a:gd name="connsiteX1" fmla="*/ 4062101 w 4070093"/>
              <a:gd name="connsiteY1" fmla="*/ 0 h 6155419"/>
              <a:gd name="connsiteX2" fmla="*/ 4070093 w 4070093"/>
              <a:gd name="connsiteY2" fmla="*/ 6153477 h 6155419"/>
              <a:gd name="connsiteX3" fmla="*/ 1718207 w 4070093"/>
              <a:gd name="connsiteY3" fmla="*/ 6155419 h 6155419"/>
              <a:gd name="connsiteX4" fmla="*/ 1791 w 4070093"/>
              <a:gd name="connsiteY4" fmla="*/ 3706984 h 6155419"/>
              <a:gd name="connsiteX5" fmla="*/ 454 w 4070093"/>
              <a:gd name="connsiteY5" fmla="*/ 562667 h 6155419"/>
              <a:gd name="connsiteX0" fmla="*/ 7264 w 4068422"/>
              <a:gd name="connsiteY0" fmla="*/ 15728 h 6155419"/>
              <a:gd name="connsiteX1" fmla="*/ 4060430 w 4068422"/>
              <a:gd name="connsiteY1" fmla="*/ 0 h 6155419"/>
              <a:gd name="connsiteX2" fmla="*/ 4068422 w 4068422"/>
              <a:gd name="connsiteY2" fmla="*/ 6153477 h 6155419"/>
              <a:gd name="connsiteX3" fmla="*/ 1716536 w 4068422"/>
              <a:gd name="connsiteY3" fmla="*/ 6155419 h 6155419"/>
              <a:gd name="connsiteX4" fmla="*/ 120 w 4068422"/>
              <a:gd name="connsiteY4" fmla="*/ 3706984 h 6155419"/>
              <a:gd name="connsiteX5" fmla="*/ 7264 w 4068422"/>
              <a:gd name="connsiteY5" fmla="*/ 15728 h 6155419"/>
              <a:gd name="connsiteX0" fmla="*/ 7264 w 4069425"/>
              <a:gd name="connsiteY0" fmla="*/ 15728 h 6155419"/>
              <a:gd name="connsiteX1" fmla="*/ 4068912 w 4069425"/>
              <a:gd name="connsiteY1" fmla="*/ 0 h 6155419"/>
              <a:gd name="connsiteX2" fmla="*/ 4068422 w 4069425"/>
              <a:gd name="connsiteY2" fmla="*/ 6153477 h 6155419"/>
              <a:gd name="connsiteX3" fmla="*/ 1716536 w 4069425"/>
              <a:gd name="connsiteY3" fmla="*/ 6155419 h 6155419"/>
              <a:gd name="connsiteX4" fmla="*/ 120 w 4069425"/>
              <a:gd name="connsiteY4" fmla="*/ 3706984 h 6155419"/>
              <a:gd name="connsiteX5" fmla="*/ 7264 w 4069425"/>
              <a:gd name="connsiteY5" fmla="*/ 15728 h 6155419"/>
              <a:gd name="connsiteX0" fmla="*/ 3023 w 4069425"/>
              <a:gd name="connsiteY0" fmla="*/ 4334 h 6155419"/>
              <a:gd name="connsiteX1" fmla="*/ 4068912 w 4069425"/>
              <a:gd name="connsiteY1" fmla="*/ 0 h 6155419"/>
              <a:gd name="connsiteX2" fmla="*/ 4068422 w 4069425"/>
              <a:gd name="connsiteY2" fmla="*/ 6153477 h 6155419"/>
              <a:gd name="connsiteX3" fmla="*/ 1716536 w 4069425"/>
              <a:gd name="connsiteY3" fmla="*/ 6155419 h 6155419"/>
              <a:gd name="connsiteX4" fmla="*/ 120 w 4069425"/>
              <a:gd name="connsiteY4" fmla="*/ 3706984 h 6155419"/>
              <a:gd name="connsiteX5" fmla="*/ 3023 w 4069425"/>
              <a:gd name="connsiteY5" fmla="*/ 4334 h 6155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9425" h="6155419">
                <a:moveTo>
                  <a:pt x="3023" y="4334"/>
                </a:moveTo>
                <a:lnTo>
                  <a:pt x="4068912" y="0"/>
                </a:lnTo>
                <a:cubicBezTo>
                  <a:pt x="4070869" y="1865237"/>
                  <a:pt x="4066465" y="4288240"/>
                  <a:pt x="4068422" y="6153477"/>
                </a:cubicBezTo>
                <a:lnTo>
                  <a:pt x="1716536" y="6155419"/>
                </a:lnTo>
                <a:cubicBezTo>
                  <a:pt x="687422" y="5845287"/>
                  <a:pt x="-10492" y="4560655"/>
                  <a:pt x="120" y="3706984"/>
                </a:cubicBezTo>
                <a:cubicBezTo>
                  <a:pt x="2112" y="2503721"/>
                  <a:pt x="1031" y="1207597"/>
                  <a:pt x="3023" y="4334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05E8E5-FC3F-4B02-8560-314161E659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83E44-C534-44A2-8F6E-F9372FE5C6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E5BD460-2E08-418B-9ED2-FED7577890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06BD81E-48A0-488B-B875-7D993A64CC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700213"/>
            <a:ext cx="5208587" cy="4598075"/>
          </a:xfrm>
          <a:prstGeom prst="rect">
            <a:avLst/>
          </a:prstGeom>
        </p:spPr>
        <p:txBody>
          <a:bodyPr/>
          <a:lstStyle>
            <a:lvl1pPr>
              <a:buNone/>
              <a:defRPr lang="en-US" dirty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en-US" dirty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en-US" dirty="0">
                <a:solidFill>
                  <a:schemeClr val="bg1"/>
                </a:solidFill>
              </a:defRPr>
            </a:lvl3pPr>
            <a:lvl4pPr>
              <a:defRPr lang="en-US" dirty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  <a:lvl6pPr>
              <a:defRPr lang="en-AU" dirty="0">
                <a:solidFill>
                  <a:schemeClr val="bg1"/>
                </a:solidFill>
              </a:defRPr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152F0-B857-4837-AD26-E55058B68A12}"/>
              </a:ext>
            </a:extLst>
          </p:cNvPr>
          <p:cNvSpPr txBox="1"/>
          <p:nvPr userDrawn="1"/>
        </p:nvSpPr>
        <p:spPr>
          <a:xfrm>
            <a:off x="1" y="-1053499"/>
            <a:ext cx="7632171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</a:rPr>
              <a:t>For this slide design, you can change the background colour</a:t>
            </a:r>
          </a:p>
          <a:p>
            <a:r>
              <a:rPr lang="en-AU" sz="1400" dirty="0">
                <a:solidFill>
                  <a:schemeClr val="bg1"/>
                </a:solidFill>
              </a:rPr>
              <a:t>by right-clicking somewhere on the slide, not in a content placeholder.</a:t>
            </a:r>
          </a:p>
          <a:p>
            <a:r>
              <a:rPr lang="en-US" sz="1400" dirty="0">
                <a:solidFill>
                  <a:schemeClr val="bg1"/>
                </a:solidFill>
              </a:rPr>
              <a:t>‘Format Background</a:t>
            </a:r>
          </a:p>
          <a:p>
            <a:r>
              <a:rPr lang="en-US" sz="1400" dirty="0">
                <a:solidFill>
                  <a:schemeClr val="bg1"/>
                </a:solidFill>
              </a:rPr>
              <a:t>Under the ‘Fill’ menu, ‘change ‘Solid fill’ to a </a:t>
            </a:r>
            <a:r>
              <a:rPr lang="en-US" sz="1400" dirty="0" err="1">
                <a:solidFill>
                  <a:schemeClr val="bg1"/>
                </a:solidFill>
              </a:rPr>
              <a:t>colour</a:t>
            </a:r>
            <a:r>
              <a:rPr lang="en-US" sz="1400" dirty="0">
                <a:solidFill>
                  <a:schemeClr val="bg1"/>
                </a:solidFill>
              </a:rPr>
              <a:t> from the palette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07296C6-F9EC-4B3A-9119-76D6C6709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052736"/>
            <a:ext cx="5208586" cy="4680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923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ne Third Al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B4FA68DC-FEFE-4790-B4A5-75AF5CDBE1D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invGray">
          <a:xfrm>
            <a:off x="0" y="0"/>
            <a:ext cx="10704513" cy="6869113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U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BEE3ED-5C13-4151-AFC4-04F14BD9ECA3}"/>
              </a:ext>
            </a:extLst>
          </p:cNvPr>
          <p:cNvSpPr txBox="1"/>
          <p:nvPr userDrawn="1"/>
        </p:nvSpPr>
        <p:spPr>
          <a:xfrm>
            <a:off x="1" y="-622612"/>
            <a:ext cx="763217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</a:rPr>
              <a:t>For this slide design, you can change the background colour</a:t>
            </a:r>
          </a:p>
          <a:p>
            <a:r>
              <a:rPr lang="en-AU" sz="1400" dirty="0">
                <a:solidFill>
                  <a:schemeClr val="bg1"/>
                </a:solidFill>
              </a:rPr>
              <a:t>Clicking along the edge of purple container and change the shape fill colour.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0C548-DD10-4ED1-BA05-293A119D2AE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08851" y="-8784"/>
            <a:ext cx="4083149" cy="6868620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4083303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4089175"/>
              <a:gd name="connsiteY0" fmla="*/ 629 h 5595711"/>
              <a:gd name="connsiteX1" fmla="*/ 4083303 w 4089175"/>
              <a:gd name="connsiteY1" fmla="*/ 0 h 5595711"/>
              <a:gd name="connsiteX2" fmla="*/ 4089175 w 4089175"/>
              <a:gd name="connsiteY2" fmla="*/ 5595711 h 5595711"/>
              <a:gd name="connsiteX3" fmla="*/ 1718207 w 4089175"/>
              <a:gd name="connsiteY3" fmla="*/ 5593381 h 5595711"/>
              <a:gd name="connsiteX4" fmla="*/ 1791 w 4089175"/>
              <a:gd name="connsiteY4" fmla="*/ 3144946 h 5595711"/>
              <a:gd name="connsiteX5" fmla="*/ 454 w 4089175"/>
              <a:gd name="connsiteY5" fmla="*/ 629 h 5595711"/>
              <a:gd name="connsiteX0" fmla="*/ 454 w 4083340"/>
              <a:gd name="connsiteY0" fmla="*/ 629 h 5593381"/>
              <a:gd name="connsiteX1" fmla="*/ 4083303 w 4083340"/>
              <a:gd name="connsiteY1" fmla="*/ 0 h 5593381"/>
              <a:gd name="connsiteX2" fmla="*/ 4012844 w 4083340"/>
              <a:gd name="connsiteY2" fmla="*/ 5591438 h 5593381"/>
              <a:gd name="connsiteX3" fmla="*/ 1718207 w 4083340"/>
              <a:gd name="connsiteY3" fmla="*/ 5593381 h 5593381"/>
              <a:gd name="connsiteX4" fmla="*/ 1791 w 4083340"/>
              <a:gd name="connsiteY4" fmla="*/ 3144946 h 5593381"/>
              <a:gd name="connsiteX5" fmla="*/ 454 w 4083340"/>
              <a:gd name="connsiteY5" fmla="*/ 629 h 5593381"/>
              <a:gd name="connsiteX0" fmla="*/ 454 w 4083459"/>
              <a:gd name="connsiteY0" fmla="*/ 629 h 5593381"/>
              <a:gd name="connsiteX1" fmla="*/ 4083303 w 4083459"/>
              <a:gd name="connsiteY1" fmla="*/ 0 h 5593381"/>
              <a:gd name="connsiteX2" fmla="*/ 4070093 w 4083459"/>
              <a:gd name="connsiteY2" fmla="*/ 5591439 h 5593381"/>
              <a:gd name="connsiteX3" fmla="*/ 1718207 w 4083459"/>
              <a:gd name="connsiteY3" fmla="*/ 5593381 h 5593381"/>
              <a:gd name="connsiteX4" fmla="*/ 1791 w 4083459"/>
              <a:gd name="connsiteY4" fmla="*/ 3144946 h 5593381"/>
              <a:gd name="connsiteX5" fmla="*/ 454 w 4083459"/>
              <a:gd name="connsiteY5" fmla="*/ 629 h 5593381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0093"/>
              <a:gd name="connsiteY0" fmla="*/ 0 h 5592752"/>
              <a:gd name="connsiteX1" fmla="*/ 2714232 w 4070093"/>
              <a:gd name="connsiteY1" fmla="*/ 3644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2714242"/>
              <a:gd name="connsiteY0" fmla="*/ 0 h 5592752"/>
              <a:gd name="connsiteX1" fmla="*/ 2714232 w 2714242"/>
              <a:gd name="connsiteY1" fmla="*/ 3644 h 5592752"/>
              <a:gd name="connsiteX2" fmla="*/ 2455391 w 2714242"/>
              <a:gd name="connsiteY2" fmla="*/ 5590810 h 5592752"/>
              <a:gd name="connsiteX3" fmla="*/ 1718207 w 2714242"/>
              <a:gd name="connsiteY3" fmla="*/ 5592752 h 5592752"/>
              <a:gd name="connsiteX4" fmla="*/ 1791 w 2714242"/>
              <a:gd name="connsiteY4" fmla="*/ 3144317 h 5592752"/>
              <a:gd name="connsiteX5" fmla="*/ 454 w 2714242"/>
              <a:gd name="connsiteY5" fmla="*/ 0 h 5592752"/>
              <a:gd name="connsiteX0" fmla="*/ 454 w 2714778"/>
              <a:gd name="connsiteY0" fmla="*/ 0 h 5596508"/>
              <a:gd name="connsiteX1" fmla="*/ 2714232 w 2714778"/>
              <a:gd name="connsiteY1" fmla="*/ 3644 h 5596508"/>
              <a:gd name="connsiteX2" fmla="*/ 2714070 w 2714778"/>
              <a:gd name="connsiteY2" fmla="*/ 5596508 h 5596508"/>
              <a:gd name="connsiteX3" fmla="*/ 1718207 w 2714778"/>
              <a:gd name="connsiteY3" fmla="*/ 5592752 h 5596508"/>
              <a:gd name="connsiteX4" fmla="*/ 1791 w 2714778"/>
              <a:gd name="connsiteY4" fmla="*/ 3144317 h 5596508"/>
              <a:gd name="connsiteX5" fmla="*/ 454 w 2714778"/>
              <a:gd name="connsiteY5" fmla="*/ 0 h 5596508"/>
              <a:gd name="connsiteX0" fmla="*/ 454 w 2714070"/>
              <a:gd name="connsiteY0" fmla="*/ 0 h 5596508"/>
              <a:gd name="connsiteX1" fmla="*/ 2709992 w 2714070"/>
              <a:gd name="connsiteY1" fmla="*/ 3644 h 5596508"/>
              <a:gd name="connsiteX2" fmla="*/ 2714070 w 2714070"/>
              <a:gd name="connsiteY2" fmla="*/ 5596508 h 5596508"/>
              <a:gd name="connsiteX3" fmla="*/ 1718207 w 2714070"/>
              <a:gd name="connsiteY3" fmla="*/ 5592752 h 5596508"/>
              <a:gd name="connsiteX4" fmla="*/ 1791 w 2714070"/>
              <a:gd name="connsiteY4" fmla="*/ 3144317 h 5596508"/>
              <a:gd name="connsiteX5" fmla="*/ 454 w 2714070"/>
              <a:gd name="connsiteY5" fmla="*/ 0 h 5596508"/>
              <a:gd name="connsiteX0" fmla="*/ 454 w 2714779"/>
              <a:gd name="connsiteY0" fmla="*/ 2054 h 5598562"/>
              <a:gd name="connsiteX1" fmla="*/ 2714233 w 2714779"/>
              <a:gd name="connsiteY1" fmla="*/ 0 h 5598562"/>
              <a:gd name="connsiteX2" fmla="*/ 2714070 w 2714779"/>
              <a:gd name="connsiteY2" fmla="*/ 5598562 h 5598562"/>
              <a:gd name="connsiteX3" fmla="*/ 1718207 w 2714779"/>
              <a:gd name="connsiteY3" fmla="*/ 5594806 h 5598562"/>
              <a:gd name="connsiteX4" fmla="*/ 1791 w 2714779"/>
              <a:gd name="connsiteY4" fmla="*/ 3146371 h 5598562"/>
              <a:gd name="connsiteX5" fmla="*/ 454 w 2714779"/>
              <a:gd name="connsiteY5" fmla="*/ 2054 h 5598562"/>
              <a:gd name="connsiteX0" fmla="*/ 454 w 2714779"/>
              <a:gd name="connsiteY0" fmla="*/ 7751 h 5598562"/>
              <a:gd name="connsiteX1" fmla="*/ 2714233 w 2714779"/>
              <a:gd name="connsiteY1" fmla="*/ 0 h 5598562"/>
              <a:gd name="connsiteX2" fmla="*/ 2714070 w 2714779"/>
              <a:gd name="connsiteY2" fmla="*/ 5598562 h 5598562"/>
              <a:gd name="connsiteX3" fmla="*/ 1718207 w 2714779"/>
              <a:gd name="connsiteY3" fmla="*/ 5594806 h 5598562"/>
              <a:gd name="connsiteX4" fmla="*/ 1791 w 2714779"/>
              <a:gd name="connsiteY4" fmla="*/ 3146371 h 5598562"/>
              <a:gd name="connsiteX5" fmla="*/ 454 w 2714779"/>
              <a:gd name="connsiteY5" fmla="*/ 7751 h 5598562"/>
              <a:gd name="connsiteX0" fmla="*/ 454 w 2714070"/>
              <a:gd name="connsiteY0" fmla="*/ 571782 h 6162593"/>
              <a:gd name="connsiteX1" fmla="*/ 2707872 w 2714070"/>
              <a:gd name="connsiteY1" fmla="*/ 0 h 6162593"/>
              <a:gd name="connsiteX2" fmla="*/ 2714070 w 2714070"/>
              <a:gd name="connsiteY2" fmla="*/ 6162593 h 6162593"/>
              <a:gd name="connsiteX3" fmla="*/ 1718207 w 2714070"/>
              <a:gd name="connsiteY3" fmla="*/ 6158837 h 6162593"/>
              <a:gd name="connsiteX4" fmla="*/ 1791 w 2714070"/>
              <a:gd name="connsiteY4" fmla="*/ 3710402 h 6162593"/>
              <a:gd name="connsiteX5" fmla="*/ 454 w 2714070"/>
              <a:gd name="connsiteY5" fmla="*/ 571782 h 6162593"/>
              <a:gd name="connsiteX0" fmla="*/ 454 w 2714070"/>
              <a:gd name="connsiteY0" fmla="*/ 7751 h 6162593"/>
              <a:gd name="connsiteX1" fmla="*/ 2707872 w 2714070"/>
              <a:gd name="connsiteY1" fmla="*/ 0 h 6162593"/>
              <a:gd name="connsiteX2" fmla="*/ 2714070 w 2714070"/>
              <a:gd name="connsiteY2" fmla="*/ 6162593 h 6162593"/>
              <a:gd name="connsiteX3" fmla="*/ 1718207 w 2714070"/>
              <a:gd name="connsiteY3" fmla="*/ 6158837 h 6162593"/>
              <a:gd name="connsiteX4" fmla="*/ 1791 w 2714070"/>
              <a:gd name="connsiteY4" fmla="*/ 3710402 h 6162593"/>
              <a:gd name="connsiteX5" fmla="*/ 454 w 2714070"/>
              <a:gd name="connsiteY5" fmla="*/ 7751 h 6162593"/>
              <a:gd name="connsiteX0" fmla="*/ 454 w 2720839"/>
              <a:gd name="connsiteY0" fmla="*/ 7751 h 6162593"/>
              <a:gd name="connsiteX1" fmla="*/ 2720594 w 2720839"/>
              <a:gd name="connsiteY1" fmla="*/ 0 h 6162593"/>
              <a:gd name="connsiteX2" fmla="*/ 2714070 w 2720839"/>
              <a:gd name="connsiteY2" fmla="*/ 6162593 h 6162593"/>
              <a:gd name="connsiteX3" fmla="*/ 1718207 w 2720839"/>
              <a:gd name="connsiteY3" fmla="*/ 6158837 h 6162593"/>
              <a:gd name="connsiteX4" fmla="*/ 1791 w 2720839"/>
              <a:gd name="connsiteY4" fmla="*/ 3710402 h 6162593"/>
              <a:gd name="connsiteX5" fmla="*/ 454 w 2720839"/>
              <a:gd name="connsiteY5" fmla="*/ 7751 h 6162593"/>
              <a:gd name="connsiteX0" fmla="*/ 454 w 2726792"/>
              <a:gd name="connsiteY0" fmla="*/ 7751 h 6162593"/>
              <a:gd name="connsiteX1" fmla="*/ 2720594 w 2726792"/>
              <a:gd name="connsiteY1" fmla="*/ 0 h 6162593"/>
              <a:gd name="connsiteX2" fmla="*/ 2726792 w 2726792"/>
              <a:gd name="connsiteY2" fmla="*/ 6162593 h 6162593"/>
              <a:gd name="connsiteX3" fmla="*/ 1718207 w 2726792"/>
              <a:gd name="connsiteY3" fmla="*/ 6158837 h 6162593"/>
              <a:gd name="connsiteX4" fmla="*/ 1791 w 2726792"/>
              <a:gd name="connsiteY4" fmla="*/ 3710402 h 6162593"/>
              <a:gd name="connsiteX5" fmla="*/ 454 w 2726792"/>
              <a:gd name="connsiteY5" fmla="*/ 7751 h 61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26792" h="6162593">
                <a:moveTo>
                  <a:pt x="454" y="7751"/>
                </a:moveTo>
                <a:lnTo>
                  <a:pt x="2720594" y="0"/>
                </a:lnTo>
                <a:cubicBezTo>
                  <a:pt x="2722551" y="1865237"/>
                  <a:pt x="2724835" y="4297356"/>
                  <a:pt x="2726792" y="6162593"/>
                </a:cubicBezTo>
                <a:lnTo>
                  <a:pt x="1718207" y="6158837"/>
                </a:lnTo>
                <a:cubicBezTo>
                  <a:pt x="689093" y="5848705"/>
                  <a:pt x="-8821" y="4564073"/>
                  <a:pt x="1791" y="3710402"/>
                </a:cubicBezTo>
                <a:cubicBezTo>
                  <a:pt x="3783" y="2507139"/>
                  <a:pt x="-1538" y="1211014"/>
                  <a:pt x="454" y="775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E5BD460-2E08-418B-9ED2-FED7577890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white"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468C9D50-7928-4CA0-BFA2-1AB0032BF1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white">
          <a:xfrm>
            <a:off x="695325" y="1700213"/>
            <a:ext cx="7089891" cy="4598075"/>
          </a:xfrm>
          <a:prstGeom prst="rect">
            <a:avLst/>
          </a:prstGeom>
        </p:spPr>
        <p:txBody>
          <a:bodyPr/>
          <a:lstStyle>
            <a:lvl1pPr>
              <a:buNone/>
              <a:defRPr lang="en-US" dirty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en-US" dirty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en-US" dirty="0">
                <a:solidFill>
                  <a:schemeClr val="bg1"/>
                </a:solidFill>
              </a:defRPr>
            </a:lvl3pPr>
            <a:lvl4pPr>
              <a:defRPr lang="en-US" dirty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  <a:lvl6pPr>
              <a:defRPr lang="en-AU" dirty="0">
                <a:solidFill>
                  <a:schemeClr val="bg1"/>
                </a:solidFill>
              </a:defRPr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F87536-1667-4319-A130-CF6578DB2C85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695326" y="1052736"/>
            <a:ext cx="7096124" cy="4690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508C9E-FE7C-44AA-84C7-0471A04346C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[Presentation Title] | [Date]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2737AE-AB1C-425B-82B5-B5D4E120803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449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B39BD51-2E8D-4FDD-8EEB-A7A9070EDD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07049" y="630978"/>
            <a:ext cx="3888000" cy="28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B945E3-14E3-4804-9C19-FEC6CFB9A2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6" y="2204864"/>
            <a:ext cx="3384000" cy="4093424"/>
          </a:xfrm>
          <a:prstGeom prst="rect">
            <a:avLst/>
          </a:prstGeom>
        </p:spPr>
        <p:txBody>
          <a:bodyPr/>
          <a:lstStyle>
            <a:lvl1pPr>
              <a:buNone/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A8ABAA8-126B-459D-B960-B85E22F49D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86B950FF-5CC1-4A3A-ABA9-ADF58494DD0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7049" y="3485752"/>
            <a:ext cx="3888000" cy="28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A2B0415-0383-4B33-9E29-9ADFC2A054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04000" y="630978"/>
            <a:ext cx="3888000" cy="28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4966C236-904D-498D-801E-8C4057C0A03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4000" y="3485752"/>
            <a:ext cx="3888000" cy="28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7D8A62-4A58-4C23-B0E5-AEF193611E4D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EB74D7-CB6B-47FE-A2A8-7AE5F1DED9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E061BA70-9BEA-4AF5-8B24-03EBB3F2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052736"/>
            <a:ext cx="3384549" cy="1008112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4FF51F-8DC8-4E19-BB72-27E7B862578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1CA045B-79DD-4F1E-A5D5-56CC7F67455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089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4D1A49-1FEC-4FD2-B560-402C9B2E281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95326" y="3447000"/>
            <a:ext cx="3384000" cy="286172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picture</a:t>
            </a:r>
          </a:p>
          <a:p>
            <a:endParaRPr lang="en-AU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C59B66CF-A807-44F1-A681-793122F8A0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9626" y="3447000"/>
            <a:ext cx="3384000" cy="286172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picture</a:t>
            </a:r>
          </a:p>
          <a:p>
            <a:endParaRPr lang="en-AU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6B4B4A83-90AC-42EA-83C2-FA846246885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2676" y="3446253"/>
            <a:ext cx="3384000" cy="286172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picture</a:t>
            </a:r>
          </a:p>
          <a:p>
            <a:endParaRPr lang="en-AU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1089730-A73F-422F-BD54-BF23888B1D5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1700212"/>
            <a:ext cx="3384000" cy="17287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9BA9F9C4-C84A-43FB-A465-E020A9EB63D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09626" y="1700212"/>
            <a:ext cx="3384000" cy="17287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64335FC-BD53-4794-8DA5-8FFBAE1F28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12676" y="1700212"/>
            <a:ext cx="3384000" cy="17287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0BBC08AD-280F-4174-A0CE-490AAFB979A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C1E423-DB93-432A-8BB7-4B2613DBF942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E590DBB-90A7-43BF-BDD1-CF1C6212F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882AF12-58DE-43D7-9E95-F90A1203C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1E1143-CBAC-4E3D-95E2-1F1E3980ADD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035F6F-B1C5-4CB7-9CF1-E5C49956EAC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3890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4D1A49-1FEC-4FD2-B560-402C9B2E281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691720" y="1700808"/>
            <a:ext cx="1439897" cy="119957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icon</a:t>
            </a:r>
          </a:p>
          <a:p>
            <a:endParaRPr lang="en-AU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1089730-A73F-422F-BD54-BF23888B1D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9668" y="2996952"/>
            <a:ext cx="3384000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9BA9F9C4-C84A-43FB-A465-E020A9EB63D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9668" y="3271090"/>
            <a:ext cx="3384000" cy="648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0BBC08AD-280F-4174-A0CE-490AAFB979A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49164FB8-D4B8-4D90-B308-464FB278E97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6051" y="1700808"/>
            <a:ext cx="1439897" cy="119957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icon</a:t>
            </a:r>
          </a:p>
          <a:p>
            <a:endParaRPr lang="en-AU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B01E9CDC-2523-40AE-AF29-5A44EBFD891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03999" y="2996952"/>
            <a:ext cx="3384000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4ADAC2D7-6D0E-46B8-9F7A-B4DB99B8900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403999" y="3271090"/>
            <a:ext cx="3384000" cy="648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EFE4D8B1-EBB1-4B03-B440-81D22A8A033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063158" y="1700907"/>
            <a:ext cx="1439897" cy="119957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icon</a:t>
            </a:r>
          </a:p>
          <a:p>
            <a:endParaRPr lang="en-AU" dirty="0"/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9FADD90A-0B64-4F90-9B57-FE13E0FCA22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91106" y="2997051"/>
            <a:ext cx="3384000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ABE4C7F0-C749-4520-AA04-DB6CA99155A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091106" y="3271189"/>
            <a:ext cx="3384000" cy="648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10240862-4D4B-4BB9-8F4B-AA856CD17F50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691720" y="4077242"/>
            <a:ext cx="1439897" cy="119957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icon</a:t>
            </a:r>
          </a:p>
          <a:p>
            <a:endParaRPr lang="en-AU" dirty="0"/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58449337-35B4-44F8-8D00-F0C15EFB9CE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9668" y="5373386"/>
            <a:ext cx="3384000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2477189D-83D5-4749-BD7C-CADC0D1471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19668" y="5647524"/>
            <a:ext cx="3384000" cy="648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Picture Placeholder 8">
            <a:extLst>
              <a:ext uri="{FF2B5EF4-FFF2-40B4-BE49-F238E27FC236}">
                <a16:creationId xmlns:a16="http://schemas.microsoft.com/office/drawing/2014/main" id="{6618C35F-5F01-46A6-BF04-0CA9BDBAAB6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76051" y="4077242"/>
            <a:ext cx="1439897" cy="119957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icon</a:t>
            </a:r>
          </a:p>
          <a:p>
            <a:endParaRPr lang="en-AU" dirty="0"/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B63A3128-4CA8-48D5-B82E-7EDA918D7F3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03999" y="5373386"/>
            <a:ext cx="3384000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AB7F5300-022A-4183-A132-AA8EB6534A6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403999" y="5647524"/>
            <a:ext cx="3384000" cy="648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CE2DF1AF-9EAD-40B3-B73C-07649220BF0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063158" y="4077341"/>
            <a:ext cx="1439897" cy="119957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Click icon to insert icon</a:t>
            </a:r>
          </a:p>
          <a:p>
            <a:endParaRPr lang="en-AU" dirty="0"/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40CD5A08-CA4F-41B8-A1B0-488A6EC4481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91106" y="5373485"/>
            <a:ext cx="3384000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B722C2B9-2C83-4877-A90D-0CA01537B08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091106" y="5647623"/>
            <a:ext cx="3384000" cy="648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FF019EB-FA99-486B-BA02-92BE76012990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1882F53-3639-4FFE-AFD1-5428267B6B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D2A4C4A-3642-4CE3-8FB6-AFE5A9CA8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82035B-DC9A-432B-8519-2243ECF2A4F3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EC4C1B-640F-47AB-A0DF-816F2F8FB16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61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C9748A61-6439-491A-9457-33A20862D25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79170" y="1917008"/>
            <a:ext cx="1584308" cy="1584000"/>
          </a:xfrm>
          <a:prstGeom prst="rect">
            <a:avLst/>
          </a:prstGeom>
          <a:solidFill>
            <a:schemeClr val="accent1"/>
          </a:solidFill>
        </p:spPr>
        <p:txBody>
          <a:bodyPr lIns="72000" tIns="72000" rIns="72000" bIns="72000" anchor="ctr">
            <a:normAutofit/>
          </a:bodyPr>
          <a:lstStyle>
            <a:lvl1pPr algn="ctr">
              <a:lnSpc>
                <a:spcPct val="100000"/>
              </a:lnSpc>
              <a:defRPr lang="en-US" sz="2800" b="1" dirty="0">
                <a:solidFill>
                  <a:schemeClr val="bg1"/>
                </a:solidFill>
              </a:defRPr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 dirty="0"/>
              <a:t>[00]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1089730-A73F-422F-BD54-BF23888B1D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6" y="3861048"/>
            <a:ext cx="2351996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9BA9F9C4-C84A-43FB-A465-E020A9EB63D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5326" y="4135186"/>
            <a:ext cx="2351996" cy="151664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0BBC08AD-280F-4174-A0CE-490AAFB979A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17937B0-FDCD-421A-9652-36A59CE227A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932120" y="1917008"/>
            <a:ext cx="1584308" cy="1584000"/>
          </a:xfrm>
          <a:prstGeom prst="rect">
            <a:avLst/>
          </a:prstGeom>
          <a:solidFill>
            <a:srgbClr val="962A8B"/>
          </a:solidFill>
        </p:spPr>
        <p:txBody>
          <a:bodyPr lIns="72000" tIns="72000" rIns="72000" bIns="72000" anchor="ctr">
            <a:normAutofit/>
          </a:bodyPr>
          <a:lstStyle>
            <a:lvl1pPr algn="ctr">
              <a:lnSpc>
                <a:spcPct val="100000"/>
              </a:lnSpc>
              <a:defRPr lang="en-US" sz="2800" b="1" dirty="0">
                <a:solidFill>
                  <a:schemeClr val="bg1"/>
                </a:solidFill>
              </a:defRPr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 dirty="0"/>
              <a:t>[00]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7AB4A338-5CDA-4742-A7F5-F49D6BE9AD4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548276" y="3861048"/>
            <a:ext cx="2351996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9452123C-C6A2-4D45-AF62-5B6E775B6C9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48276" y="4135186"/>
            <a:ext cx="2351996" cy="151664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3DCBEBCB-7877-4BC1-BA6D-4E809F947A5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686160" y="1917008"/>
            <a:ext cx="1584308" cy="1584000"/>
          </a:xfrm>
          <a:prstGeom prst="rect">
            <a:avLst/>
          </a:prstGeom>
          <a:solidFill>
            <a:srgbClr val="999490"/>
          </a:solidFill>
        </p:spPr>
        <p:txBody>
          <a:bodyPr lIns="72000" tIns="72000" rIns="72000" bIns="72000" anchor="ctr">
            <a:normAutofit/>
          </a:bodyPr>
          <a:lstStyle>
            <a:lvl1pPr algn="ctr">
              <a:lnSpc>
                <a:spcPct val="100000"/>
              </a:lnSpc>
              <a:defRPr lang="en-US" sz="2800" b="1" dirty="0">
                <a:solidFill>
                  <a:schemeClr val="bg1"/>
                </a:solidFill>
              </a:defRPr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 dirty="0"/>
              <a:t>[00]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2FE7559D-9529-40D4-8025-F2B8ED38A9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2316" y="3861048"/>
            <a:ext cx="2351996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2382D6B5-B43B-46F1-B879-42FA4CCBD20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302316" y="4135186"/>
            <a:ext cx="2351996" cy="151664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791F1A27-3497-4ECD-AAAC-804B3DF8F9F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514768" y="1917008"/>
            <a:ext cx="1584308" cy="1584000"/>
          </a:xfrm>
          <a:prstGeom prst="rect">
            <a:avLst/>
          </a:prstGeom>
          <a:solidFill>
            <a:srgbClr val="D7D1CC"/>
          </a:solidFill>
        </p:spPr>
        <p:txBody>
          <a:bodyPr lIns="72000" tIns="72000" rIns="72000" bIns="72000" anchor="ctr">
            <a:normAutofit/>
          </a:bodyPr>
          <a:lstStyle>
            <a:lvl1pPr algn="ctr">
              <a:lnSpc>
                <a:spcPct val="100000"/>
              </a:lnSpc>
              <a:defRPr lang="en-US" sz="2800" b="1" dirty="0">
                <a:solidFill>
                  <a:schemeClr val="bg1"/>
                </a:solidFill>
              </a:defRPr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 dirty="0"/>
              <a:t>[00]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E0498A31-1633-4E6B-8EAE-AF4FDE6233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30924" y="3861048"/>
            <a:ext cx="2351996" cy="240219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lang="en-US" sz="1600" b="1" dirty="0">
                <a:solidFill>
                  <a:schemeClr val="accent1"/>
                </a:solidFill>
              </a:defRPr>
            </a:lvl1pPr>
            <a:lvl2pPr marL="171450" indent="-171450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80612" indent="0">
              <a:buClrTx/>
              <a:buFont typeface="Arial" panose="020B0604020202020204" pitchFamily="34" charset="0"/>
              <a:buNone/>
              <a:defRPr/>
            </a:lvl3pPr>
          </a:lstStyle>
          <a:p>
            <a:pPr lvl="0"/>
            <a:r>
              <a:rPr lang="en-US" dirty="0"/>
              <a:t>[Bullet Heading]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9A54FCE6-6684-449A-86E0-14243721942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0924" y="4135186"/>
            <a:ext cx="2351996" cy="151664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lang="en-US" sz="1600" dirty="0"/>
            </a:lvl1pPr>
            <a:lvl2pPr marL="171450" indent="-171450" algn="ctr">
              <a:lnSpc>
                <a:spcPct val="100000"/>
              </a:lnSpc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dirty="0"/>
            </a:lvl2pPr>
            <a:lvl3pPr marL="360000" indent="-179388">
              <a:buClrTx/>
              <a:buFont typeface="Arial" panose="020B0604020202020204" pitchFamily="34" charset="0"/>
              <a:buChar char="­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95140AB-DCE2-4DB2-81B5-60470D8E34C0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BF142C-8B85-4BCA-8B54-67CC7F92FF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C67645D-435A-4DA4-9CBA-77E7F4B5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EE3C6-C898-476B-873B-DAEEB357A99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CEACAED-B859-46A5-951B-270C91500FC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84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Dark Purple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BF09EC-4B00-4B1E-B06B-0D0F89DA05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2" y="1700213"/>
            <a:ext cx="5400673" cy="4608515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17F97712-4CC3-452D-A157-BEE84E8057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5326" y="1700213"/>
            <a:ext cx="5197808" cy="460851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spcAft>
                <a:spcPts val="600"/>
              </a:spcAft>
              <a:defRPr lang="en-US" dirty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F5F6752E-685A-46CF-8D29-A5D4E0013D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D1DFD8-8A09-48BC-87A4-4F57F6D6FE1B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6C9786-9794-4BE5-BBFE-4B339825F2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EE0658-31AB-4AA9-B241-6C41D88C97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 edit Master title style</a:t>
            </a:r>
            <a:endParaRPr lang="en-A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E6526-1DB9-4ECD-86C1-1BB926D7D9F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640CA88-D0CE-4C3C-BA4A-CB5E62584F1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549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urple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BF09EC-4B00-4B1E-B06B-0D0F89DA05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2" y="1700212"/>
            <a:ext cx="5400673" cy="4608513"/>
          </a:xfrm>
          <a:prstGeom prst="rect">
            <a:avLst/>
          </a:prstGeom>
          <a:solidFill>
            <a:srgbClr val="962A8B"/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500BB1C-3C6B-46AF-8AA4-A4BA72712C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4800" y="1700212"/>
            <a:ext cx="5209113" cy="460851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74EA24-97F9-47A1-937E-B8E4F5327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B11690AC-7C51-47ED-9DD6-4A98D2E79BB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CACF9F-55D3-4152-BDFF-84674C07B2BE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74170D-AC78-463A-B8E0-8E87954EAB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AA7FD-BD90-42A7-ADCE-A909D39619C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DB814-0723-41E1-87CA-20F94C28B05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329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eutral 1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BF09EC-4B00-4B1E-B06B-0D0F89DA05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3" y="1700213"/>
            <a:ext cx="5400672" cy="4608515"/>
          </a:xfrm>
          <a:prstGeom prst="rect">
            <a:avLst/>
          </a:prstGeom>
          <a:solidFill>
            <a:srgbClr val="D7D1CC"/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643BCE34-49B7-4BA0-8263-6432C37E47F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4800" y="1700213"/>
            <a:ext cx="5209113" cy="460851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45A20B-3961-4824-8B5F-429563405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DB36345A-6B2C-4967-909A-6BAA4D16DED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A7A291-5EAC-486D-928E-F46ED8B55AD0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D6EAF7D-7C9B-4789-AC1C-A7AF349D1D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E8DCA5-91C8-4DF9-B37E-735B2EA5D36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FC83A9-C0D2-49A3-AC00-E1A4A64271B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565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3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5325" y="1143405"/>
            <a:ext cx="10728647" cy="1296144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[Title]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5306" y="2553954"/>
            <a:ext cx="10737592" cy="267524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lnSpc>
                <a:spcPts val="3240"/>
              </a:lnSpc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933EA7-FE92-4C6D-8733-61E671888999}"/>
              </a:ext>
            </a:extLst>
          </p:cNvPr>
          <p:cNvSpPr/>
          <p:nvPr userDrawn="1"/>
        </p:nvSpPr>
        <p:spPr bwMode="ltGray">
          <a:xfrm>
            <a:off x="2" y="0"/>
            <a:ext cx="12191999" cy="9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93FA41E-EFD5-45E8-BE8D-8CAB28F4BD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4849" y="234886"/>
            <a:ext cx="2988000" cy="4525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DADB43-ED09-48C5-A41D-5E4BDF72C85E}"/>
              </a:ext>
            </a:extLst>
          </p:cNvPr>
          <p:cNvSpPr txBox="1"/>
          <p:nvPr userDrawn="1"/>
        </p:nvSpPr>
        <p:spPr>
          <a:xfrm>
            <a:off x="1" y="-1586050"/>
            <a:ext cx="7632171" cy="138499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</a:rPr>
              <a:t>For this slide design, you can choose your own image </a:t>
            </a:r>
            <a:br>
              <a:rPr lang="en-AU" sz="1400" dirty="0">
                <a:solidFill>
                  <a:schemeClr val="bg1"/>
                </a:solidFill>
              </a:rPr>
            </a:br>
            <a:r>
              <a:rPr lang="en-AU" sz="1400" dirty="0">
                <a:solidFill>
                  <a:schemeClr val="bg1"/>
                </a:solidFill>
              </a:rPr>
              <a:t>by right-clicking somewhere on the slide, not in a content placeholder.</a:t>
            </a:r>
          </a:p>
          <a:p>
            <a:r>
              <a:rPr lang="en-US" sz="1400" dirty="0">
                <a:solidFill>
                  <a:schemeClr val="bg1"/>
                </a:solidFill>
              </a:rPr>
              <a:t>‘Format Background</a:t>
            </a:r>
          </a:p>
          <a:p>
            <a:r>
              <a:rPr lang="en-US" sz="1400" dirty="0">
                <a:solidFill>
                  <a:schemeClr val="bg1"/>
                </a:solidFill>
              </a:rPr>
              <a:t>Under the ‘Fill’ menu, ‘Picture’ is already selected</a:t>
            </a:r>
          </a:p>
          <a:p>
            <a:r>
              <a:rPr lang="en-US" sz="1400" dirty="0">
                <a:solidFill>
                  <a:schemeClr val="bg1"/>
                </a:solidFill>
              </a:rPr>
              <a:t>Go to the ‘File’ button and select another image</a:t>
            </a:r>
          </a:p>
          <a:p>
            <a:r>
              <a:rPr lang="en-US" sz="1400" dirty="0">
                <a:solidFill>
                  <a:schemeClr val="bg1"/>
                </a:solidFill>
              </a:rPr>
              <a:t>Change text </a:t>
            </a:r>
            <a:r>
              <a:rPr lang="en-US" sz="1400" dirty="0" err="1">
                <a:solidFill>
                  <a:schemeClr val="bg1"/>
                </a:solidFill>
              </a:rPr>
              <a:t>colour</a:t>
            </a:r>
            <a:r>
              <a:rPr lang="en-US" sz="1400" dirty="0">
                <a:solidFill>
                  <a:schemeClr val="bg1"/>
                </a:solidFill>
              </a:rPr>
              <a:t> as necessary to suit the image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1" name="Right Triangle 3">
            <a:extLst>
              <a:ext uri="{FF2B5EF4-FFF2-40B4-BE49-F238E27FC236}">
                <a16:creationId xmlns:a16="http://schemas.microsoft.com/office/drawing/2014/main" id="{5A5C0481-15B5-4619-B80D-C8C9ABD7F904}"/>
              </a:ext>
            </a:extLst>
          </p:cNvPr>
          <p:cNvSpPr/>
          <p:nvPr userDrawn="1"/>
        </p:nvSpPr>
        <p:spPr bwMode="invGray">
          <a:xfrm>
            <a:off x="1" y="4076700"/>
            <a:ext cx="2555875" cy="2781300"/>
          </a:xfrm>
          <a:custGeom>
            <a:avLst/>
            <a:gdLst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5875" h="2781300">
                <a:moveTo>
                  <a:pt x="0" y="2781300"/>
                </a:moveTo>
                <a:lnTo>
                  <a:pt x="0" y="0"/>
                </a:lnTo>
                <a:cubicBezTo>
                  <a:pt x="158687" y="1674158"/>
                  <a:pt x="1584388" y="2511611"/>
                  <a:pt x="2555875" y="2781300"/>
                </a:cubicBezTo>
                <a:lnTo>
                  <a:pt x="0" y="2781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9" name="Graphic 1">
            <a:extLst>
              <a:ext uri="{FF2B5EF4-FFF2-40B4-BE49-F238E27FC236}">
                <a16:creationId xmlns:a16="http://schemas.microsoft.com/office/drawing/2014/main" id="{84EF10FC-E046-43D3-9897-04BE4FF5A176}"/>
              </a:ext>
            </a:extLst>
          </p:cNvPr>
          <p:cNvSpPr/>
          <p:nvPr userDrawn="1"/>
        </p:nvSpPr>
        <p:spPr bwMode="invGray">
          <a:xfrm>
            <a:off x="9912424" y="5571759"/>
            <a:ext cx="2279576" cy="1286241"/>
          </a:xfrm>
          <a:custGeom>
            <a:avLst/>
            <a:gdLst>
              <a:gd name="connsiteX0" fmla="*/ 1704499 w 1704975"/>
              <a:gd name="connsiteY0" fmla="*/ 961382 h 962025"/>
              <a:gd name="connsiteX1" fmla="*/ 1172051 w 1704975"/>
              <a:gd name="connsiteY1" fmla="*/ 803267 h 962025"/>
              <a:gd name="connsiteX2" fmla="*/ 589121 w 1704975"/>
              <a:gd name="connsiteY2" fmla="*/ 611815 h 962025"/>
              <a:gd name="connsiteX3" fmla="*/ 7144 w 1704975"/>
              <a:gd name="connsiteY3" fmla="*/ 768977 h 962025"/>
              <a:gd name="connsiteX4" fmla="*/ 764381 w 1704975"/>
              <a:gd name="connsiteY4" fmla="*/ 128897 h 962025"/>
              <a:gd name="connsiteX5" fmla="*/ 1614011 w 1704975"/>
              <a:gd name="connsiteY5" fmla="*/ 72700 h 962025"/>
              <a:gd name="connsiteX6" fmla="*/ 1705451 w 1704975"/>
              <a:gd name="connsiteY6" fmla="*/ 104132 h 962025"/>
              <a:gd name="connsiteX7" fmla="*/ 1704499 w 1704975"/>
              <a:gd name="connsiteY7" fmla="*/ 961382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4975" h="962025">
                <a:moveTo>
                  <a:pt x="1704499" y="961382"/>
                </a:moveTo>
                <a:cubicBezTo>
                  <a:pt x="1523524" y="935665"/>
                  <a:pt x="1348264" y="859465"/>
                  <a:pt x="1172051" y="803267"/>
                </a:cubicBezTo>
                <a:cubicBezTo>
                  <a:pt x="976789" y="741355"/>
                  <a:pt x="788194" y="654677"/>
                  <a:pt x="589121" y="611815"/>
                </a:cubicBezTo>
                <a:cubicBezTo>
                  <a:pt x="301466" y="550855"/>
                  <a:pt x="224314" y="585145"/>
                  <a:pt x="7144" y="768977"/>
                </a:cubicBezTo>
                <a:cubicBezTo>
                  <a:pt x="50006" y="717542"/>
                  <a:pt x="525304" y="253675"/>
                  <a:pt x="764381" y="128897"/>
                </a:cubicBezTo>
                <a:cubicBezTo>
                  <a:pt x="1040606" y="-14930"/>
                  <a:pt x="1321594" y="-28265"/>
                  <a:pt x="1614011" y="72700"/>
                </a:cubicBezTo>
                <a:cubicBezTo>
                  <a:pt x="1644491" y="83177"/>
                  <a:pt x="1674971" y="93655"/>
                  <a:pt x="1705451" y="104132"/>
                </a:cubicBezTo>
                <a:lnTo>
                  <a:pt x="1704499" y="96138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8375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eutral 2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BF09EC-4B00-4B1E-B06B-0D0F89DA05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2" y="1700213"/>
            <a:ext cx="5400673" cy="4608512"/>
          </a:xfrm>
          <a:prstGeom prst="rect">
            <a:avLst/>
          </a:prstGeom>
          <a:solidFill>
            <a:srgbClr val="999490"/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00D8A284-12F0-43E7-820E-1E72AC40E1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4800" y="1700212"/>
            <a:ext cx="5209113" cy="460851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3255835-9B81-4FE6-A19A-BDEACE6D5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FE5F36F7-9D4E-4EA5-882E-DEDD94B59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000394-8C62-4535-AFCB-49065079CFAF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739123-EB1E-4E5F-B70D-F7DEE2CEE7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DA6B27-3249-4E2E-BD52-822F0E96F78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28ACE60-DF21-472F-8FF6-A086BB2C114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069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ull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A75515C-08B2-490C-B8D9-273E0B4B79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12127" y="1700213"/>
            <a:ext cx="3384548" cy="4615710"/>
          </a:xfrm>
          <a:prstGeom prst="rect">
            <a:avLst/>
          </a:prstGeom>
          <a:solidFill>
            <a:schemeClr val="accent1"/>
          </a:solidFill>
        </p:spPr>
        <p:txBody>
          <a:bodyPr lIns="180000" tIns="108000" rIns="180000" bIns="180000" anchor="t">
            <a:normAutofit/>
          </a:bodyPr>
          <a:lstStyle>
            <a:lvl1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AU" dirty="0"/>
              <a:t>[Enter text – You can change the colour of this placeholder under the ‘Shape fill’ menu]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A12390-A044-4D48-96A4-00A2D51D9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60070F8D-A181-4941-8E6E-89B3B6A120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8D97C9-2BD4-40D2-8A9C-5D0FDC041E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8" y="1700213"/>
            <a:ext cx="3384548" cy="4615710"/>
          </a:xfrm>
          <a:prstGeom prst="rect">
            <a:avLst/>
          </a:prstGeom>
          <a:solidFill>
            <a:srgbClr val="962A8B"/>
          </a:solidFill>
        </p:spPr>
        <p:txBody>
          <a:bodyPr lIns="180000" tIns="108000" rIns="180000" bIns="180000" anchor="t">
            <a:normAutofit/>
          </a:bodyPr>
          <a:lstStyle>
            <a:lvl1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AU" dirty="0"/>
              <a:t>[Enter text – You can change the colour of this placeholder under the ‘Shape fill’ menu]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409A6CC-1C55-4870-8E22-205BA52568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87255" y="1692905"/>
            <a:ext cx="3384548" cy="4615710"/>
          </a:xfrm>
          <a:prstGeom prst="rect">
            <a:avLst/>
          </a:prstGeom>
          <a:solidFill>
            <a:srgbClr val="999490"/>
          </a:solidFill>
        </p:spPr>
        <p:txBody>
          <a:bodyPr lIns="180000" tIns="108000" rIns="180000" bIns="180000" anchor="t">
            <a:normAutofit/>
          </a:bodyPr>
          <a:lstStyle>
            <a:lvl1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AU" dirty="0"/>
              <a:t>[Enter text – You can change the colour of this placeholder under the ‘Shape fill’ menu]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1AC039-02E7-49D5-B557-F29BDF128A9E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AE48569-D32E-4698-B1DF-F6D3A1B423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490FF1-595C-4C0F-8493-0452D9413FE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1171E7-B6F7-4135-91FD-8404DE6A1A0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2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06D0029-C709-49E4-ADBE-DE71FBF91E1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94800" y="3593712"/>
            <a:ext cx="5198533" cy="2715015"/>
          </a:xfrm>
          <a:prstGeom prst="rect">
            <a:avLst/>
          </a:prstGeo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 smtClean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42AA681-0A5C-4843-AFF7-8900ED2A6D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88618" y="2024810"/>
            <a:ext cx="5198400" cy="24278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AU" dirty="0"/>
          </a:p>
        </p:txBody>
      </p:sp>
      <p:sp>
        <p:nvSpPr>
          <p:cNvPr id="16" name="Content Placeholder 11">
            <a:extLst>
              <a:ext uri="{FF2B5EF4-FFF2-40B4-BE49-F238E27FC236}">
                <a16:creationId xmlns:a16="http://schemas.microsoft.com/office/drawing/2014/main" id="{C1A5F930-F83B-4616-AC17-D7231CE874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8619" y="4602158"/>
            <a:ext cx="5198533" cy="1700191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BFF14A-9BDE-42F0-AA14-E13CCFE3E4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4800" y="1700808"/>
            <a:ext cx="5198532" cy="17434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47FC4A52-417F-4863-97DD-E656EA43AC9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88619" y="1700809"/>
            <a:ext cx="5198533" cy="324000"/>
          </a:xfrm>
          <a:prstGeom prst="rect">
            <a:avLst/>
          </a:prstGeom>
        </p:spPr>
        <p:txBody>
          <a:bodyPr>
            <a:normAutofit/>
          </a:bodyPr>
          <a:lstStyle>
            <a:lvl5pPr>
              <a:defRPr lang="en-AU" sz="2000" b="1" dirty="0"/>
            </a:lvl5pPr>
          </a:lstStyle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696586-6988-4D6B-BE2D-2C0EDF447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4229EC4-696A-4791-8EB0-396DF61F7A2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3B4A2E-6294-4DC9-8779-3231A7E9B5C2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BCAB502-16F2-4A19-97A1-C081D2265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C400A7-6A57-42A4-9CC7-26ED632D030D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D824B6-391C-442D-8A27-0B268DB3667B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704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1680838C-6DDD-4367-8C7B-8D49AA3A036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86500" y="2677684"/>
            <a:ext cx="5219998" cy="16154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 dirty="0"/>
              <a:t> </a:t>
            </a:r>
          </a:p>
        </p:txBody>
      </p:sp>
      <p:sp>
        <p:nvSpPr>
          <p:cNvPr id="20" name="Content Placeholder 18">
            <a:extLst>
              <a:ext uri="{FF2B5EF4-FFF2-40B4-BE49-F238E27FC236}">
                <a16:creationId xmlns:a16="http://schemas.microsoft.com/office/drawing/2014/main" id="{8C9CC71C-D628-4B8C-8AB1-D318B0D686CF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86500" y="4694142"/>
            <a:ext cx="5219996" cy="161517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AU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47EF0A71-527C-4177-BD73-0A32F4F3B7C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86500" y="2279659"/>
            <a:ext cx="5222136" cy="324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1">
                <a:solidFill>
                  <a:schemeClr val="accent1"/>
                </a:solidFill>
              </a:defRPr>
            </a:lvl1pPr>
            <a:lvl6pPr>
              <a:defRPr b="0"/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FFFB469D-AB37-445A-8C5C-9EDAC47CC6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86500" y="4401144"/>
            <a:ext cx="5222136" cy="324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1">
                <a:solidFill>
                  <a:schemeClr val="accent1"/>
                </a:solidFill>
              </a:defRPr>
            </a:lvl1pPr>
            <a:lvl6pPr>
              <a:defRPr b="0"/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F6810-4203-426A-BA3F-12E853FD972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4800" y="2279196"/>
            <a:ext cx="5183717" cy="2013899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5608E6E7-0CC5-4C1B-8095-7EA4A3FE80A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4800" y="4401144"/>
            <a:ext cx="5183717" cy="1908176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AE219F9-19D4-45A2-9D79-6847ED38E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688F5021-D4C3-4888-A4D5-06E996CC213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1F3FBD-B2FA-4ECC-94B3-AE0A46E7AD40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9D1DA3F-F774-45EB-B6E3-EB3EBFC56B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59483DB6-35E8-41E9-930B-445C4EFE7A7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95325" y="1700808"/>
            <a:ext cx="10801350" cy="504825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  <a:lvl2pPr marL="612" indent="0">
              <a:buNone/>
              <a:defRPr/>
            </a:lvl2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807C1-4AC5-41D4-9F66-2FFE2C9FCBEE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1CA24C-277F-4699-AACD-0CE7FA333A21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594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9EE8B-9737-4CD0-834C-9321616FE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A7132BB-77E6-4CDB-BD22-890A94E030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7FA311-E5C8-49FB-A70D-B5D69EF896F4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7DAC2F-25B2-40B2-B3C3-AEDF3893C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7EFFC-A8F6-46B6-82DB-6FB3399678B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037509-88E8-46BB-B6E5-FC65A58ADE6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8619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Brand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933EA7-FE92-4C6D-8733-61E671888999}"/>
              </a:ext>
            </a:extLst>
          </p:cNvPr>
          <p:cNvSpPr/>
          <p:nvPr userDrawn="1"/>
        </p:nvSpPr>
        <p:spPr bwMode="white">
          <a:xfrm>
            <a:off x="2" y="-27384"/>
            <a:ext cx="12191999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A50E81-A697-4D2A-9C73-3BBE321DFC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2155"/>
          <a:stretch/>
        </p:blipFill>
        <p:spPr>
          <a:xfrm>
            <a:off x="10271272" y="152896"/>
            <a:ext cx="1237347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124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DBD1DEA-6C0B-48CD-8886-623BD6330C76}"/>
              </a:ext>
            </a:extLst>
          </p:cNvPr>
          <p:cNvSpPr/>
          <p:nvPr userDrawn="1"/>
        </p:nvSpPr>
        <p:spPr bwMode="invGray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94800" y="1082188"/>
            <a:ext cx="10744005" cy="720081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94800" y="1876346"/>
            <a:ext cx="3254263" cy="8325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58AADB-42F9-44FF-A436-0031B6B268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087509" y="2852939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EB3BAB6-8B24-4F70-BDDC-75B91A4FB1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1087509" y="3125021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Right Triangle 3">
            <a:extLst>
              <a:ext uri="{FF2B5EF4-FFF2-40B4-BE49-F238E27FC236}">
                <a16:creationId xmlns:a16="http://schemas.microsoft.com/office/drawing/2014/main" id="{98BF4DE5-D126-4077-BBC8-5F3A09BC0E5C}"/>
              </a:ext>
            </a:extLst>
          </p:cNvPr>
          <p:cNvSpPr/>
          <p:nvPr userDrawn="1"/>
        </p:nvSpPr>
        <p:spPr bwMode="white">
          <a:xfrm>
            <a:off x="1" y="4076700"/>
            <a:ext cx="2555875" cy="2781300"/>
          </a:xfrm>
          <a:custGeom>
            <a:avLst/>
            <a:gdLst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5875" h="2781300">
                <a:moveTo>
                  <a:pt x="0" y="2781300"/>
                </a:moveTo>
                <a:lnTo>
                  <a:pt x="0" y="0"/>
                </a:lnTo>
                <a:cubicBezTo>
                  <a:pt x="158687" y="1674158"/>
                  <a:pt x="1584388" y="2511611"/>
                  <a:pt x="2555875" y="2781300"/>
                </a:cubicBezTo>
                <a:lnTo>
                  <a:pt x="0" y="2781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B8A2EB93-6CF0-469A-B44D-3B50AF0CEE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87509" y="3415094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1CEC2A5-BF8B-405F-BFB8-A7AC93A346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1087509" y="3687176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191147DD-03AA-4BA3-AFAA-F070EDBA94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1087509" y="3957493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Graphic 1">
            <a:extLst>
              <a:ext uri="{FF2B5EF4-FFF2-40B4-BE49-F238E27FC236}">
                <a16:creationId xmlns:a16="http://schemas.microsoft.com/office/drawing/2014/main" id="{6B4A31B5-8366-4D72-B33B-C4528CEC8D4B}"/>
              </a:ext>
            </a:extLst>
          </p:cNvPr>
          <p:cNvSpPr/>
          <p:nvPr userDrawn="1"/>
        </p:nvSpPr>
        <p:spPr bwMode="white">
          <a:xfrm>
            <a:off x="9912424" y="5571759"/>
            <a:ext cx="2279576" cy="1286241"/>
          </a:xfrm>
          <a:custGeom>
            <a:avLst/>
            <a:gdLst>
              <a:gd name="connsiteX0" fmla="*/ 1704499 w 1704975"/>
              <a:gd name="connsiteY0" fmla="*/ 961382 h 962025"/>
              <a:gd name="connsiteX1" fmla="*/ 1172051 w 1704975"/>
              <a:gd name="connsiteY1" fmla="*/ 803267 h 962025"/>
              <a:gd name="connsiteX2" fmla="*/ 589121 w 1704975"/>
              <a:gd name="connsiteY2" fmla="*/ 611815 h 962025"/>
              <a:gd name="connsiteX3" fmla="*/ 7144 w 1704975"/>
              <a:gd name="connsiteY3" fmla="*/ 768977 h 962025"/>
              <a:gd name="connsiteX4" fmla="*/ 764381 w 1704975"/>
              <a:gd name="connsiteY4" fmla="*/ 128897 h 962025"/>
              <a:gd name="connsiteX5" fmla="*/ 1614011 w 1704975"/>
              <a:gd name="connsiteY5" fmla="*/ 72700 h 962025"/>
              <a:gd name="connsiteX6" fmla="*/ 1705451 w 1704975"/>
              <a:gd name="connsiteY6" fmla="*/ 104132 h 962025"/>
              <a:gd name="connsiteX7" fmla="*/ 1704499 w 1704975"/>
              <a:gd name="connsiteY7" fmla="*/ 961382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4975" h="962025">
                <a:moveTo>
                  <a:pt x="1704499" y="961382"/>
                </a:moveTo>
                <a:cubicBezTo>
                  <a:pt x="1523524" y="935665"/>
                  <a:pt x="1348264" y="859465"/>
                  <a:pt x="1172051" y="803267"/>
                </a:cubicBezTo>
                <a:cubicBezTo>
                  <a:pt x="976789" y="741355"/>
                  <a:pt x="788194" y="654677"/>
                  <a:pt x="589121" y="611815"/>
                </a:cubicBezTo>
                <a:cubicBezTo>
                  <a:pt x="301466" y="550855"/>
                  <a:pt x="224314" y="585145"/>
                  <a:pt x="7144" y="768977"/>
                </a:cubicBezTo>
                <a:cubicBezTo>
                  <a:pt x="50006" y="717542"/>
                  <a:pt x="525304" y="253675"/>
                  <a:pt x="764381" y="128897"/>
                </a:cubicBezTo>
                <a:cubicBezTo>
                  <a:pt x="1040606" y="-14930"/>
                  <a:pt x="1321594" y="-28265"/>
                  <a:pt x="1614011" y="72700"/>
                </a:cubicBezTo>
                <a:cubicBezTo>
                  <a:pt x="1644491" y="83177"/>
                  <a:pt x="1674971" y="93655"/>
                  <a:pt x="1705451" y="104132"/>
                </a:cubicBezTo>
                <a:lnTo>
                  <a:pt x="1704499" y="96138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864D713-B046-4FE6-BDD7-EE4264F7C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5325" y="207631"/>
            <a:ext cx="3204000" cy="4724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EDAD56-26A5-445E-899E-91F378A60EDF}"/>
              </a:ext>
            </a:extLst>
          </p:cNvPr>
          <p:cNvSpPr txBox="1"/>
          <p:nvPr userDrawn="1"/>
        </p:nvSpPr>
        <p:spPr>
          <a:xfrm>
            <a:off x="694800" y="4545136"/>
            <a:ext cx="239167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AU" sz="650" dirty="0">
                <a:solidFill>
                  <a:schemeClr val="bg1"/>
                </a:solidFill>
              </a:rPr>
              <a:t>CRICOS code 00025B</a:t>
            </a:r>
          </a:p>
        </p:txBody>
      </p:sp>
    </p:spTree>
    <p:extLst>
      <p:ext uri="{BB962C8B-B14F-4D97-AF65-F5344CB8AC3E}">
        <p14:creationId xmlns:p14="http://schemas.microsoft.com/office/powerpoint/2010/main" val="280028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ED9BE05-DABC-48CC-9999-1581840BE656}"/>
              </a:ext>
            </a:extLst>
          </p:cNvPr>
          <p:cNvSpPr/>
          <p:nvPr userDrawn="1"/>
        </p:nvSpPr>
        <p:spPr bwMode="invGray">
          <a:xfrm>
            <a:off x="0" y="0"/>
            <a:ext cx="12192000" cy="9288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3CE2D37-876C-4C8F-A6C5-0AB063A0B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4800" y="1876346"/>
            <a:ext cx="3254263" cy="8325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6F77BFB-AD63-495E-A4EA-EE2AFB4F9E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87509" y="2852939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A941B40-7380-40DF-ADBB-0A6ED4F172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7509" y="3125021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402E3968-432E-4834-8F0D-CD2BC42D2E0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7509" y="3415094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F9F5A590-B6A3-42B3-8477-542088A3B0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87509" y="3687176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C84FAE95-A058-4EFD-92C1-90CCC284BF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87509" y="3957493"/>
            <a:ext cx="3418763" cy="202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500"/>
              </a:lnSpc>
              <a:spcAft>
                <a:spcPts val="0"/>
              </a:spcAft>
              <a:buNone/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E88B10E-2ED8-4B6E-92E8-70B077E3A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1082188"/>
            <a:ext cx="5209113" cy="720081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3ECBBC4F-ECF3-4E50-963A-BDB169C5146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2454" y="923051"/>
            <a:ext cx="6101952" cy="5934795"/>
          </a:xfrm>
          <a:custGeom>
            <a:avLst/>
            <a:gdLst>
              <a:gd name="connsiteX0" fmla="*/ 0 w 5187576"/>
              <a:gd name="connsiteY0" fmla="*/ 0 h 5919694"/>
              <a:gd name="connsiteX1" fmla="*/ 5187576 w 5187576"/>
              <a:gd name="connsiteY1" fmla="*/ 0 h 5919694"/>
              <a:gd name="connsiteX2" fmla="*/ 5187576 w 5187576"/>
              <a:gd name="connsiteY2" fmla="*/ 5919694 h 5919694"/>
              <a:gd name="connsiteX3" fmla="*/ 0 w 5187576"/>
              <a:gd name="connsiteY3" fmla="*/ 5919694 h 5919694"/>
              <a:gd name="connsiteX4" fmla="*/ 0 w 5187576"/>
              <a:gd name="connsiteY4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5977 w 5193553"/>
              <a:gd name="connsiteY3" fmla="*/ 5919694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5977 w 5193553"/>
              <a:gd name="connsiteY4" fmla="*/ 5919694 h 5919694"/>
              <a:gd name="connsiteX5" fmla="*/ 0 w 5193553"/>
              <a:gd name="connsiteY5" fmla="*/ 3609788 h 5919694"/>
              <a:gd name="connsiteX6" fmla="*/ 5977 w 5193553"/>
              <a:gd name="connsiteY6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002119 w 5193553"/>
              <a:gd name="connsiteY3" fmla="*/ 5916706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002121 w 5193555"/>
              <a:gd name="connsiteY3" fmla="*/ 5916706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687921 w 5193555"/>
              <a:gd name="connsiteY3" fmla="*/ 5101592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9 w 5193555"/>
              <a:gd name="connsiteY0" fmla="*/ 0 h 5919694"/>
              <a:gd name="connsiteX1" fmla="*/ 5193555 w 5193555"/>
              <a:gd name="connsiteY1" fmla="*/ 0 h 5919694"/>
              <a:gd name="connsiteX2" fmla="*/ 5193555 w 5193555"/>
              <a:gd name="connsiteY2" fmla="*/ 5919694 h 5919694"/>
              <a:gd name="connsiteX3" fmla="*/ 2537903 w 5193555"/>
              <a:gd name="connsiteY3" fmla="*/ 5916707 h 5919694"/>
              <a:gd name="connsiteX4" fmla="*/ 2 w 5193555"/>
              <a:gd name="connsiteY4" fmla="*/ 3609788 h 5919694"/>
              <a:gd name="connsiteX5" fmla="*/ 5979 w 5193555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5977 w 5193553"/>
              <a:gd name="connsiteY0" fmla="*/ 0 h 5919694"/>
              <a:gd name="connsiteX1" fmla="*/ 5193553 w 5193553"/>
              <a:gd name="connsiteY1" fmla="*/ 0 h 5919694"/>
              <a:gd name="connsiteX2" fmla="*/ 5193553 w 5193553"/>
              <a:gd name="connsiteY2" fmla="*/ 5919694 h 5919694"/>
              <a:gd name="connsiteX3" fmla="*/ 2537901 w 5193553"/>
              <a:gd name="connsiteY3" fmla="*/ 5916707 h 5919694"/>
              <a:gd name="connsiteX4" fmla="*/ 0 w 5193553"/>
              <a:gd name="connsiteY4" fmla="*/ 3609788 h 5919694"/>
              <a:gd name="connsiteX5" fmla="*/ 5977 w 5193553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6692 w 5204268"/>
              <a:gd name="connsiteY0" fmla="*/ 0 h 5919694"/>
              <a:gd name="connsiteX1" fmla="*/ 5204268 w 5204268"/>
              <a:gd name="connsiteY1" fmla="*/ 0 h 5919694"/>
              <a:gd name="connsiteX2" fmla="*/ 5204268 w 5204268"/>
              <a:gd name="connsiteY2" fmla="*/ 5919694 h 5919694"/>
              <a:gd name="connsiteX3" fmla="*/ 2548616 w 5204268"/>
              <a:gd name="connsiteY3" fmla="*/ 5916707 h 5919694"/>
              <a:gd name="connsiteX4" fmla="*/ 0 w 5204268"/>
              <a:gd name="connsiteY4" fmla="*/ 3438185 h 5919694"/>
              <a:gd name="connsiteX5" fmla="*/ 16692 w 5204268"/>
              <a:gd name="connsiteY5" fmla="*/ 0 h 5919694"/>
              <a:gd name="connsiteX0" fmla="*/ 112 w 5187688"/>
              <a:gd name="connsiteY0" fmla="*/ 0 h 5919694"/>
              <a:gd name="connsiteX1" fmla="*/ 5187688 w 5187688"/>
              <a:gd name="connsiteY1" fmla="*/ 0 h 5919694"/>
              <a:gd name="connsiteX2" fmla="*/ 5187688 w 5187688"/>
              <a:gd name="connsiteY2" fmla="*/ 5919694 h 5919694"/>
              <a:gd name="connsiteX3" fmla="*/ 2532036 w 5187688"/>
              <a:gd name="connsiteY3" fmla="*/ 5916707 h 5919694"/>
              <a:gd name="connsiteX4" fmla="*/ 21520 w 5187688"/>
              <a:gd name="connsiteY4" fmla="*/ 3298360 h 5919694"/>
              <a:gd name="connsiteX5" fmla="*/ 112 w 5187688"/>
              <a:gd name="connsiteY5" fmla="*/ 0 h 5919694"/>
              <a:gd name="connsiteX0" fmla="*/ 2405 w 5189981"/>
              <a:gd name="connsiteY0" fmla="*/ 0 h 5919694"/>
              <a:gd name="connsiteX1" fmla="*/ 5189981 w 5189981"/>
              <a:gd name="connsiteY1" fmla="*/ 0 h 5919694"/>
              <a:gd name="connsiteX2" fmla="*/ 5189981 w 5189981"/>
              <a:gd name="connsiteY2" fmla="*/ 5919694 h 5919694"/>
              <a:gd name="connsiteX3" fmla="*/ 2534329 w 5189981"/>
              <a:gd name="connsiteY3" fmla="*/ 5916707 h 5919694"/>
              <a:gd name="connsiteX4" fmla="*/ 0 w 5189981"/>
              <a:gd name="connsiteY4" fmla="*/ 3164891 h 5919694"/>
              <a:gd name="connsiteX5" fmla="*/ 2405 w 5189981"/>
              <a:gd name="connsiteY5" fmla="*/ 0 h 5919694"/>
              <a:gd name="connsiteX0" fmla="*/ 2532 w 5190108"/>
              <a:gd name="connsiteY0" fmla="*/ 0 h 5919694"/>
              <a:gd name="connsiteX1" fmla="*/ 5190108 w 5190108"/>
              <a:gd name="connsiteY1" fmla="*/ 0 h 5919694"/>
              <a:gd name="connsiteX2" fmla="*/ 5190108 w 5190108"/>
              <a:gd name="connsiteY2" fmla="*/ 5919694 h 5919694"/>
              <a:gd name="connsiteX3" fmla="*/ 2534456 w 5190108"/>
              <a:gd name="connsiteY3" fmla="*/ 5916707 h 5919694"/>
              <a:gd name="connsiteX4" fmla="*/ 127 w 5190108"/>
              <a:gd name="connsiteY4" fmla="*/ 3164891 h 5919694"/>
              <a:gd name="connsiteX5" fmla="*/ 2532 w 5190108"/>
              <a:gd name="connsiteY5" fmla="*/ 0 h 5919694"/>
              <a:gd name="connsiteX0" fmla="*/ 2464 w 5190040"/>
              <a:gd name="connsiteY0" fmla="*/ 0 h 5919694"/>
              <a:gd name="connsiteX1" fmla="*/ 5190040 w 5190040"/>
              <a:gd name="connsiteY1" fmla="*/ 0 h 5919694"/>
              <a:gd name="connsiteX2" fmla="*/ 5190040 w 5190040"/>
              <a:gd name="connsiteY2" fmla="*/ 5919694 h 5919694"/>
              <a:gd name="connsiteX3" fmla="*/ 2534388 w 5190040"/>
              <a:gd name="connsiteY3" fmla="*/ 5916707 h 5919694"/>
              <a:gd name="connsiteX4" fmla="*/ 59 w 5190040"/>
              <a:gd name="connsiteY4" fmla="*/ 3164891 h 5919694"/>
              <a:gd name="connsiteX5" fmla="*/ 2464 w 5190040"/>
              <a:gd name="connsiteY5" fmla="*/ 0 h 5919694"/>
              <a:gd name="connsiteX0" fmla="*/ 2512 w 5190088"/>
              <a:gd name="connsiteY0" fmla="*/ 0 h 5919694"/>
              <a:gd name="connsiteX1" fmla="*/ 5190088 w 5190088"/>
              <a:gd name="connsiteY1" fmla="*/ 0 h 5919694"/>
              <a:gd name="connsiteX2" fmla="*/ 5190088 w 5190088"/>
              <a:gd name="connsiteY2" fmla="*/ 5919694 h 5919694"/>
              <a:gd name="connsiteX3" fmla="*/ 2534436 w 5190088"/>
              <a:gd name="connsiteY3" fmla="*/ 5916707 h 5919694"/>
              <a:gd name="connsiteX4" fmla="*/ 107 w 5190088"/>
              <a:gd name="connsiteY4" fmla="*/ 3164891 h 5919694"/>
              <a:gd name="connsiteX5" fmla="*/ 2512 w 5190088"/>
              <a:gd name="connsiteY5" fmla="*/ 0 h 5919694"/>
              <a:gd name="connsiteX0" fmla="*/ 2406 w 5189982"/>
              <a:gd name="connsiteY0" fmla="*/ 0 h 5919694"/>
              <a:gd name="connsiteX1" fmla="*/ 5189982 w 5189982"/>
              <a:gd name="connsiteY1" fmla="*/ 0 h 5919694"/>
              <a:gd name="connsiteX2" fmla="*/ 5189982 w 5189982"/>
              <a:gd name="connsiteY2" fmla="*/ 5919694 h 5919694"/>
              <a:gd name="connsiteX3" fmla="*/ 2534330 w 5189982"/>
              <a:gd name="connsiteY3" fmla="*/ 5916707 h 5919694"/>
              <a:gd name="connsiteX4" fmla="*/ 1 w 5189982"/>
              <a:gd name="connsiteY4" fmla="*/ 3164891 h 5919694"/>
              <a:gd name="connsiteX5" fmla="*/ 2406 w 5189982"/>
              <a:gd name="connsiteY5" fmla="*/ 0 h 5919694"/>
              <a:gd name="connsiteX0" fmla="*/ 216 w 5198678"/>
              <a:gd name="connsiteY0" fmla="*/ 333321 h 5919694"/>
              <a:gd name="connsiteX1" fmla="*/ 5198678 w 5198678"/>
              <a:gd name="connsiteY1" fmla="*/ 0 h 5919694"/>
              <a:gd name="connsiteX2" fmla="*/ 5198678 w 5198678"/>
              <a:gd name="connsiteY2" fmla="*/ 5919694 h 5919694"/>
              <a:gd name="connsiteX3" fmla="*/ 2543026 w 5198678"/>
              <a:gd name="connsiteY3" fmla="*/ 5916707 h 5919694"/>
              <a:gd name="connsiteX4" fmla="*/ 8697 w 5198678"/>
              <a:gd name="connsiteY4" fmla="*/ 3164891 h 5919694"/>
              <a:gd name="connsiteX5" fmla="*/ 216 w 5198678"/>
              <a:gd name="connsiteY5" fmla="*/ 333321 h 5919694"/>
              <a:gd name="connsiteX0" fmla="*/ 216 w 5198678"/>
              <a:gd name="connsiteY0" fmla="*/ 0 h 5586373"/>
              <a:gd name="connsiteX1" fmla="*/ 5198678 w 5198678"/>
              <a:gd name="connsiteY1" fmla="*/ 28985 h 5586373"/>
              <a:gd name="connsiteX2" fmla="*/ 5198678 w 5198678"/>
              <a:gd name="connsiteY2" fmla="*/ 5586373 h 5586373"/>
              <a:gd name="connsiteX3" fmla="*/ 2543026 w 5198678"/>
              <a:gd name="connsiteY3" fmla="*/ 5583386 h 5586373"/>
              <a:gd name="connsiteX4" fmla="*/ 8697 w 5198678"/>
              <a:gd name="connsiteY4" fmla="*/ 2831570 h 5586373"/>
              <a:gd name="connsiteX5" fmla="*/ 216 w 5198678"/>
              <a:gd name="connsiteY5" fmla="*/ 0 h 5586373"/>
              <a:gd name="connsiteX0" fmla="*/ 216 w 5198678"/>
              <a:gd name="connsiteY0" fmla="*/ 0 h 5571881"/>
              <a:gd name="connsiteX1" fmla="*/ 5198678 w 5198678"/>
              <a:gd name="connsiteY1" fmla="*/ 14493 h 5571881"/>
              <a:gd name="connsiteX2" fmla="*/ 5198678 w 5198678"/>
              <a:gd name="connsiteY2" fmla="*/ 5571881 h 5571881"/>
              <a:gd name="connsiteX3" fmla="*/ 2543026 w 5198678"/>
              <a:gd name="connsiteY3" fmla="*/ 5568894 h 5571881"/>
              <a:gd name="connsiteX4" fmla="*/ 8697 w 5198678"/>
              <a:gd name="connsiteY4" fmla="*/ 2817078 h 5571881"/>
              <a:gd name="connsiteX5" fmla="*/ 216 w 5198678"/>
              <a:gd name="connsiteY5" fmla="*/ 0 h 5571881"/>
              <a:gd name="connsiteX0" fmla="*/ 216 w 5198678"/>
              <a:gd name="connsiteY0" fmla="*/ 15941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15941 h 5587822"/>
              <a:gd name="connsiteX0" fmla="*/ 216 w 5198678"/>
              <a:gd name="connsiteY0" fmla="*/ 629 h 5587822"/>
              <a:gd name="connsiteX1" fmla="*/ 5198678 w 5198678"/>
              <a:gd name="connsiteY1" fmla="*/ 0 h 5587822"/>
              <a:gd name="connsiteX2" fmla="*/ 5198678 w 5198678"/>
              <a:gd name="connsiteY2" fmla="*/ 5587822 h 5587822"/>
              <a:gd name="connsiteX3" fmla="*/ 2543026 w 5198678"/>
              <a:gd name="connsiteY3" fmla="*/ 5584835 h 5587822"/>
              <a:gd name="connsiteX4" fmla="*/ 8697 w 5198678"/>
              <a:gd name="connsiteY4" fmla="*/ 2833019 h 5587822"/>
              <a:gd name="connsiteX5" fmla="*/ 216 w 5198678"/>
              <a:gd name="connsiteY5" fmla="*/ 629 h 5587822"/>
              <a:gd name="connsiteX0" fmla="*/ 454 w 5198916"/>
              <a:gd name="connsiteY0" fmla="*/ 629 h 5587822"/>
              <a:gd name="connsiteX1" fmla="*/ 5198916 w 5198916"/>
              <a:gd name="connsiteY1" fmla="*/ 0 h 5587822"/>
              <a:gd name="connsiteX2" fmla="*/ 5198916 w 5198916"/>
              <a:gd name="connsiteY2" fmla="*/ 5587822 h 5587822"/>
              <a:gd name="connsiteX3" fmla="*/ 2543264 w 5198916"/>
              <a:gd name="connsiteY3" fmla="*/ 5584835 h 5587822"/>
              <a:gd name="connsiteX4" fmla="*/ 1791 w 5198916"/>
              <a:gd name="connsiteY4" fmla="*/ 3144946 h 5587822"/>
              <a:gd name="connsiteX5" fmla="*/ 454 w 5198916"/>
              <a:gd name="connsiteY5" fmla="*/ 629 h 5587822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921758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5198916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5198916"/>
              <a:gd name="connsiteY0" fmla="*/ 629 h 5593381"/>
              <a:gd name="connsiteX1" fmla="*/ 4083303 w 5198916"/>
              <a:gd name="connsiteY1" fmla="*/ 0 h 5593381"/>
              <a:gd name="connsiteX2" fmla="*/ 5198916 w 5198916"/>
              <a:gd name="connsiteY2" fmla="*/ 5587822 h 5593381"/>
              <a:gd name="connsiteX3" fmla="*/ 1718207 w 5198916"/>
              <a:gd name="connsiteY3" fmla="*/ 5593381 h 5593381"/>
              <a:gd name="connsiteX4" fmla="*/ 1791 w 5198916"/>
              <a:gd name="connsiteY4" fmla="*/ 3144946 h 5593381"/>
              <a:gd name="connsiteX5" fmla="*/ 454 w 5198916"/>
              <a:gd name="connsiteY5" fmla="*/ 629 h 5593381"/>
              <a:gd name="connsiteX0" fmla="*/ 454 w 4089175"/>
              <a:gd name="connsiteY0" fmla="*/ 629 h 5595711"/>
              <a:gd name="connsiteX1" fmla="*/ 4083303 w 4089175"/>
              <a:gd name="connsiteY1" fmla="*/ 0 h 5595711"/>
              <a:gd name="connsiteX2" fmla="*/ 4089175 w 4089175"/>
              <a:gd name="connsiteY2" fmla="*/ 5595711 h 5595711"/>
              <a:gd name="connsiteX3" fmla="*/ 1718207 w 4089175"/>
              <a:gd name="connsiteY3" fmla="*/ 5593381 h 5595711"/>
              <a:gd name="connsiteX4" fmla="*/ 1791 w 4089175"/>
              <a:gd name="connsiteY4" fmla="*/ 3144946 h 5595711"/>
              <a:gd name="connsiteX5" fmla="*/ 454 w 4089175"/>
              <a:gd name="connsiteY5" fmla="*/ 629 h 5595711"/>
              <a:gd name="connsiteX0" fmla="*/ 454 w 4083340"/>
              <a:gd name="connsiteY0" fmla="*/ 629 h 5593381"/>
              <a:gd name="connsiteX1" fmla="*/ 4083303 w 4083340"/>
              <a:gd name="connsiteY1" fmla="*/ 0 h 5593381"/>
              <a:gd name="connsiteX2" fmla="*/ 4012844 w 4083340"/>
              <a:gd name="connsiteY2" fmla="*/ 5591438 h 5593381"/>
              <a:gd name="connsiteX3" fmla="*/ 1718207 w 4083340"/>
              <a:gd name="connsiteY3" fmla="*/ 5593381 h 5593381"/>
              <a:gd name="connsiteX4" fmla="*/ 1791 w 4083340"/>
              <a:gd name="connsiteY4" fmla="*/ 3144946 h 5593381"/>
              <a:gd name="connsiteX5" fmla="*/ 454 w 4083340"/>
              <a:gd name="connsiteY5" fmla="*/ 629 h 5593381"/>
              <a:gd name="connsiteX0" fmla="*/ 454 w 4083459"/>
              <a:gd name="connsiteY0" fmla="*/ 629 h 5593381"/>
              <a:gd name="connsiteX1" fmla="*/ 4083303 w 4083459"/>
              <a:gd name="connsiteY1" fmla="*/ 0 h 5593381"/>
              <a:gd name="connsiteX2" fmla="*/ 4070093 w 4083459"/>
              <a:gd name="connsiteY2" fmla="*/ 5591439 h 5593381"/>
              <a:gd name="connsiteX3" fmla="*/ 1718207 w 4083459"/>
              <a:gd name="connsiteY3" fmla="*/ 5593381 h 5593381"/>
              <a:gd name="connsiteX4" fmla="*/ 1791 w 4083459"/>
              <a:gd name="connsiteY4" fmla="*/ 3144946 h 5593381"/>
              <a:gd name="connsiteX5" fmla="*/ 454 w 4083459"/>
              <a:gd name="connsiteY5" fmla="*/ 629 h 5593381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454 w 4070093"/>
              <a:gd name="connsiteY0" fmla="*/ 0 h 5592752"/>
              <a:gd name="connsiteX1" fmla="*/ 3943363 w 4070093"/>
              <a:gd name="connsiteY1" fmla="*/ 324970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10480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51501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14049 w 4069424"/>
              <a:gd name="connsiteY0" fmla="*/ 174112 h 5602782"/>
              <a:gd name="connsiteX1" fmla="*/ 4068911 w 4069424"/>
              <a:gd name="connsiteY1" fmla="*/ 0 h 5602782"/>
              <a:gd name="connsiteX2" fmla="*/ 4068422 w 4069424"/>
              <a:gd name="connsiteY2" fmla="*/ 5600840 h 5602782"/>
              <a:gd name="connsiteX3" fmla="*/ 1716536 w 4069424"/>
              <a:gd name="connsiteY3" fmla="*/ 5602782 h 5602782"/>
              <a:gd name="connsiteX4" fmla="*/ 120 w 4069424"/>
              <a:gd name="connsiteY4" fmla="*/ 3154347 h 5602782"/>
              <a:gd name="connsiteX5" fmla="*/ 14049 w 4069424"/>
              <a:gd name="connsiteY5" fmla="*/ 174112 h 5602782"/>
              <a:gd name="connsiteX0" fmla="*/ 454 w 4071095"/>
              <a:gd name="connsiteY0" fmla="*/ 10030 h 5602782"/>
              <a:gd name="connsiteX1" fmla="*/ 4070582 w 4071095"/>
              <a:gd name="connsiteY1" fmla="*/ 0 h 5602782"/>
              <a:gd name="connsiteX2" fmla="*/ 4070093 w 4071095"/>
              <a:gd name="connsiteY2" fmla="*/ 5600840 h 5602782"/>
              <a:gd name="connsiteX3" fmla="*/ 1718207 w 4071095"/>
              <a:gd name="connsiteY3" fmla="*/ 5602782 h 5602782"/>
              <a:gd name="connsiteX4" fmla="*/ 1791 w 4071095"/>
              <a:gd name="connsiteY4" fmla="*/ 3154347 h 5602782"/>
              <a:gd name="connsiteX5" fmla="*/ 454 w 4071095"/>
              <a:gd name="connsiteY5" fmla="*/ 10030 h 5602782"/>
              <a:gd name="connsiteX0" fmla="*/ 454 w 4070093"/>
              <a:gd name="connsiteY0" fmla="*/ 0 h 5592752"/>
              <a:gd name="connsiteX1" fmla="*/ 4065493 w 4070093"/>
              <a:gd name="connsiteY1" fmla="*/ 51501 h 5592752"/>
              <a:gd name="connsiteX2" fmla="*/ 4070093 w 4070093"/>
              <a:gd name="connsiteY2" fmla="*/ 5590810 h 5592752"/>
              <a:gd name="connsiteX3" fmla="*/ 1718207 w 4070093"/>
              <a:gd name="connsiteY3" fmla="*/ 5592752 h 5592752"/>
              <a:gd name="connsiteX4" fmla="*/ 1791 w 4070093"/>
              <a:gd name="connsiteY4" fmla="*/ 3144317 h 5592752"/>
              <a:gd name="connsiteX5" fmla="*/ 454 w 4070093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3644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0 h 5592752"/>
              <a:gd name="connsiteX1" fmla="*/ 4070582 w 4071095"/>
              <a:gd name="connsiteY1" fmla="*/ 9341 h 5592752"/>
              <a:gd name="connsiteX2" fmla="*/ 4070093 w 4071095"/>
              <a:gd name="connsiteY2" fmla="*/ 5590810 h 5592752"/>
              <a:gd name="connsiteX3" fmla="*/ 1718207 w 4071095"/>
              <a:gd name="connsiteY3" fmla="*/ 5592752 h 5592752"/>
              <a:gd name="connsiteX4" fmla="*/ 1791 w 4071095"/>
              <a:gd name="connsiteY4" fmla="*/ 3144317 h 5592752"/>
              <a:gd name="connsiteX5" fmla="*/ 454 w 4071095"/>
              <a:gd name="connsiteY5" fmla="*/ 0 h 5592752"/>
              <a:gd name="connsiteX0" fmla="*/ 454 w 4071095"/>
              <a:gd name="connsiteY0" fmla="*/ 4333 h 5597085"/>
              <a:gd name="connsiteX1" fmla="*/ 4070582 w 4071095"/>
              <a:gd name="connsiteY1" fmla="*/ 0 h 5597085"/>
              <a:gd name="connsiteX2" fmla="*/ 4070093 w 4071095"/>
              <a:gd name="connsiteY2" fmla="*/ 5595143 h 5597085"/>
              <a:gd name="connsiteX3" fmla="*/ 1718207 w 4071095"/>
              <a:gd name="connsiteY3" fmla="*/ 5597085 h 5597085"/>
              <a:gd name="connsiteX4" fmla="*/ 1791 w 4071095"/>
              <a:gd name="connsiteY4" fmla="*/ 3148650 h 5597085"/>
              <a:gd name="connsiteX5" fmla="*/ 454 w 4071095"/>
              <a:gd name="connsiteY5" fmla="*/ 4333 h 5597085"/>
              <a:gd name="connsiteX0" fmla="*/ 254 w 4075984"/>
              <a:gd name="connsiteY0" fmla="*/ 250455 h 5597085"/>
              <a:gd name="connsiteX1" fmla="*/ 4075471 w 4075984"/>
              <a:gd name="connsiteY1" fmla="*/ 0 h 5597085"/>
              <a:gd name="connsiteX2" fmla="*/ 4074982 w 4075984"/>
              <a:gd name="connsiteY2" fmla="*/ 5595143 h 5597085"/>
              <a:gd name="connsiteX3" fmla="*/ 1723096 w 4075984"/>
              <a:gd name="connsiteY3" fmla="*/ 5597085 h 5597085"/>
              <a:gd name="connsiteX4" fmla="*/ 6680 w 4075984"/>
              <a:gd name="connsiteY4" fmla="*/ 3148650 h 5597085"/>
              <a:gd name="connsiteX5" fmla="*/ 254 w 4075984"/>
              <a:gd name="connsiteY5" fmla="*/ 250455 h 5597085"/>
              <a:gd name="connsiteX0" fmla="*/ 254 w 4080827"/>
              <a:gd name="connsiteY0" fmla="*/ 29 h 5346659"/>
              <a:gd name="connsiteX1" fmla="*/ 4080560 w 4080827"/>
              <a:gd name="connsiteY1" fmla="*/ 50390 h 5346659"/>
              <a:gd name="connsiteX2" fmla="*/ 4074982 w 4080827"/>
              <a:gd name="connsiteY2" fmla="*/ 5344717 h 5346659"/>
              <a:gd name="connsiteX3" fmla="*/ 1723096 w 4080827"/>
              <a:gd name="connsiteY3" fmla="*/ 5346659 h 5346659"/>
              <a:gd name="connsiteX4" fmla="*/ 6680 w 4080827"/>
              <a:gd name="connsiteY4" fmla="*/ 2898224 h 5346659"/>
              <a:gd name="connsiteX5" fmla="*/ 254 w 4080827"/>
              <a:gd name="connsiteY5" fmla="*/ 29 h 5346659"/>
              <a:gd name="connsiteX0" fmla="*/ 254 w 4080827"/>
              <a:gd name="connsiteY0" fmla="*/ 0 h 5346630"/>
              <a:gd name="connsiteX1" fmla="*/ 4080560 w 4080827"/>
              <a:gd name="connsiteY1" fmla="*/ 16177 h 5346630"/>
              <a:gd name="connsiteX2" fmla="*/ 4074982 w 4080827"/>
              <a:gd name="connsiteY2" fmla="*/ 5344688 h 5346630"/>
              <a:gd name="connsiteX3" fmla="*/ 1723096 w 4080827"/>
              <a:gd name="connsiteY3" fmla="*/ 5346630 h 5346630"/>
              <a:gd name="connsiteX4" fmla="*/ 6680 w 4080827"/>
              <a:gd name="connsiteY4" fmla="*/ 2898195 h 5346630"/>
              <a:gd name="connsiteX5" fmla="*/ 254 w 4080827"/>
              <a:gd name="connsiteY5" fmla="*/ 0 h 5346630"/>
              <a:gd name="connsiteX0" fmla="*/ 254 w 4080827"/>
              <a:gd name="connsiteY0" fmla="*/ 0 h 5332957"/>
              <a:gd name="connsiteX1" fmla="*/ 4080560 w 4080827"/>
              <a:gd name="connsiteY1" fmla="*/ 2504 h 5332957"/>
              <a:gd name="connsiteX2" fmla="*/ 4074982 w 4080827"/>
              <a:gd name="connsiteY2" fmla="*/ 5331015 h 5332957"/>
              <a:gd name="connsiteX3" fmla="*/ 1723096 w 4080827"/>
              <a:gd name="connsiteY3" fmla="*/ 5332957 h 5332957"/>
              <a:gd name="connsiteX4" fmla="*/ 6680 w 4080827"/>
              <a:gd name="connsiteY4" fmla="*/ 2884522 h 5332957"/>
              <a:gd name="connsiteX5" fmla="*/ 254 w 4080827"/>
              <a:gd name="connsiteY5" fmla="*/ 0 h 5332957"/>
              <a:gd name="connsiteX0" fmla="*/ 254 w 4080827"/>
              <a:gd name="connsiteY0" fmla="*/ 8891 h 5330453"/>
              <a:gd name="connsiteX1" fmla="*/ 4080560 w 4080827"/>
              <a:gd name="connsiteY1" fmla="*/ 0 h 5330453"/>
              <a:gd name="connsiteX2" fmla="*/ 4074982 w 4080827"/>
              <a:gd name="connsiteY2" fmla="*/ 5328511 h 5330453"/>
              <a:gd name="connsiteX3" fmla="*/ 1723096 w 4080827"/>
              <a:gd name="connsiteY3" fmla="*/ 5330453 h 5330453"/>
              <a:gd name="connsiteX4" fmla="*/ 6680 w 4080827"/>
              <a:gd name="connsiteY4" fmla="*/ 2882018 h 5330453"/>
              <a:gd name="connsiteX5" fmla="*/ 254 w 4080827"/>
              <a:gd name="connsiteY5" fmla="*/ 8891 h 5330453"/>
              <a:gd name="connsiteX0" fmla="*/ 254 w 4080827"/>
              <a:gd name="connsiteY0" fmla="*/ 0 h 5321562"/>
              <a:gd name="connsiteX1" fmla="*/ 4080560 w 4080827"/>
              <a:gd name="connsiteY1" fmla="*/ 8201 h 5321562"/>
              <a:gd name="connsiteX2" fmla="*/ 4074982 w 4080827"/>
              <a:gd name="connsiteY2" fmla="*/ 5319620 h 5321562"/>
              <a:gd name="connsiteX3" fmla="*/ 1723096 w 4080827"/>
              <a:gd name="connsiteY3" fmla="*/ 5321562 h 5321562"/>
              <a:gd name="connsiteX4" fmla="*/ 6680 w 4080827"/>
              <a:gd name="connsiteY4" fmla="*/ 2873127 h 5321562"/>
              <a:gd name="connsiteX5" fmla="*/ 254 w 4080827"/>
              <a:gd name="connsiteY5" fmla="*/ 0 h 5321562"/>
              <a:gd name="connsiteX0" fmla="*/ 254 w 4076763"/>
              <a:gd name="connsiteY0" fmla="*/ 0 h 5321562"/>
              <a:gd name="connsiteX1" fmla="*/ 4076319 w 4076763"/>
              <a:gd name="connsiteY1" fmla="*/ 8201 h 5321562"/>
              <a:gd name="connsiteX2" fmla="*/ 4074982 w 4076763"/>
              <a:gd name="connsiteY2" fmla="*/ 5319620 h 5321562"/>
              <a:gd name="connsiteX3" fmla="*/ 1723096 w 4076763"/>
              <a:gd name="connsiteY3" fmla="*/ 5321562 h 5321562"/>
              <a:gd name="connsiteX4" fmla="*/ 6680 w 4076763"/>
              <a:gd name="connsiteY4" fmla="*/ 2873127 h 5321562"/>
              <a:gd name="connsiteX5" fmla="*/ 254 w 4076763"/>
              <a:gd name="connsiteY5" fmla="*/ 0 h 5321562"/>
              <a:gd name="connsiteX0" fmla="*/ 254 w 4076763"/>
              <a:gd name="connsiteY0" fmla="*/ 0 h 5321562"/>
              <a:gd name="connsiteX1" fmla="*/ 4076319 w 4076763"/>
              <a:gd name="connsiteY1" fmla="*/ 2504 h 5321562"/>
              <a:gd name="connsiteX2" fmla="*/ 4074982 w 4076763"/>
              <a:gd name="connsiteY2" fmla="*/ 5319620 h 5321562"/>
              <a:gd name="connsiteX3" fmla="*/ 1723096 w 4076763"/>
              <a:gd name="connsiteY3" fmla="*/ 5321562 h 5321562"/>
              <a:gd name="connsiteX4" fmla="*/ 6680 w 4076763"/>
              <a:gd name="connsiteY4" fmla="*/ 2873127 h 5321562"/>
              <a:gd name="connsiteX5" fmla="*/ 254 w 4076763"/>
              <a:gd name="connsiteY5" fmla="*/ 0 h 5321562"/>
              <a:gd name="connsiteX0" fmla="*/ 254 w 4076763"/>
              <a:gd name="connsiteY0" fmla="*/ 0 h 5321562"/>
              <a:gd name="connsiteX1" fmla="*/ 4076319 w 4076763"/>
              <a:gd name="connsiteY1" fmla="*/ 8201 h 5321562"/>
              <a:gd name="connsiteX2" fmla="*/ 4074982 w 4076763"/>
              <a:gd name="connsiteY2" fmla="*/ 5319620 h 5321562"/>
              <a:gd name="connsiteX3" fmla="*/ 1723096 w 4076763"/>
              <a:gd name="connsiteY3" fmla="*/ 5321562 h 5321562"/>
              <a:gd name="connsiteX4" fmla="*/ 6680 w 4076763"/>
              <a:gd name="connsiteY4" fmla="*/ 2873127 h 5321562"/>
              <a:gd name="connsiteX5" fmla="*/ 254 w 4076763"/>
              <a:gd name="connsiteY5" fmla="*/ 0 h 5321562"/>
              <a:gd name="connsiteX0" fmla="*/ 254 w 4074982"/>
              <a:gd name="connsiteY0" fmla="*/ 0 h 5321562"/>
              <a:gd name="connsiteX1" fmla="*/ 4050875 w 4074982"/>
              <a:gd name="connsiteY1" fmla="*/ 207606 h 5321562"/>
              <a:gd name="connsiteX2" fmla="*/ 4074982 w 4074982"/>
              <a:gd name="connsiteY2" fmla="*/ 5319620 h 5321562"/>
              <a:gd name="connsiteX3" fmla="*/ 1723096 w 4074982"/>
              <a:gd name="connsiteY3" fmla="*/ 5321562 h 5321562"/>
              <a:gd name="connsiteX4" fmla="*/ 6680 w 4074982"/>
              <a:gd name="connsiteY4" fmla="*/ 2873127 h 5321562"/>
              <a:gd name="connsiteX5" fmla="*/ 254 w 4074982"/>
              <a:gd name="connsiteY5" fmla="*/ 0 h 5321562"/>
              <a:gd name="connsiteX0" fmla="*/ 254 w 4074982"/>
              <a:gd name="connsiteY0" fmla="*/ 3193 h 5324755"/>
              <a:gd name="connsiteX1" fmla="*/ 4072078 w 4074982"/>
              <a:gd name="connsiteY1" fmla="*/ 0 h 5324755"/>
              <a:gd name="connsiteX2" fmla="*/ 4074982 w 4074982"/>
              <a:gd name="connsiteY2" fmla="*/ 5322813 h 5324755"/>
              <a:gd name="connsiteX3" fmla="*/ 1723096 w 4074982"/>
              <a:gd name="connsiteY3" fmla="*/ 5324755 h 5324755"/>
              <a:gd name="connsiteX4" fmla="*/ 6680 w 4074982"/>
              <a:gd name="connsiteY4" fmla="*/ 2876320 h 5324755"/>
              <a:gd name="connsiteX5" fmla="*/ 254 w 4074982"/>
              <a:gd name="connsiteY5" fmla="*/ 3193 h 532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4982" h="5324755">
                <a:moveTo>
                  <a:pt x="254" y="3193"/>
                </a:moveTo>
                <a:lnTo>
                  <a:pt x="4072078" y="0"/>
                </a:lnTo>
                <a:cubicBezTo>
                  <a:pt x="4074035" y="1865237"/>
                  <a:pt x="4073025" y="3457576"/>
                  <a:pt x="4074982" y="5322813"/>
                </a:cubicBezTo>
                <a:lnTo>
                  <a:pt x="1723096" y="5324755"/>
                </a:lnTo>
                <a:cubicBezTo>
                  <a:pt x="693982" y="5014623"/>
                  <a:pt x="-3932" y="3729991"/>
                  <a:pt x="6680" y="2876320"/>
                </a:cubicBezTo>
                <a:cubicBezTo>
                  <a:pt x="8672" y="1673057"/>
                  <a:pt x="-1738" y="1206456"/>
                  <a:pt x="254" y="3193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AU" dirty="0"/>
              <a:t> Click icon to insert picture</a:t>
            </a:r>
          </a:p>
          <a:p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3753C3-AD71-41CF-A0E3-EDC40D8596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5325" y="207631"/>
            <a:ext cx="3204000" cy="4724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8D7F9E-C12F-47F1-B536-38EB7D688E56}"/>
              </a:ext>
            </a:extLst>
          </p:cNvPr>
          <p:cNvSpPr txBox="1"/>
          <p:nvPr userDrawn="1"/>
        </p:nvSpPr>
        <p:spPr>
          <a:xfrm>
            <a:off x="694800" y="4545136"/>
            <a:ext cx="239167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AU" sz="650" dirty="0">
                <a:solidFill>
                  <a:schemeClr val="tx1"/>
                </a:solidFill>
              </a:rPr>
              <a:t>CRICOS code 00025B</a:t>
            </a:r>
          </a:p>
        </p:txBody>
      </p:sp>
    </p:spTree>
    <p:extLst>
      <p:ext uri="{BB962C8B-B14F-4D97-AF65-F5344CB8AC3E}">
        <p14:creationId xmlns:p14="http://schemas.microsoft.com/office/powerpoint/2010/main" val="268465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B1A2C22-D4CF-4FE0-AF06-038EB2ACB6D9}"/>
              </a:ext>
            </a:extLst>
          </p:cNvPr>
          <p:cNvSpPr/>
          <p:nvPr userDrawn="1"/>
        </p:nvSpPr>
        <p:spPr bwMode="invGray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751603-5D6A-462B-B9E7-98413BF2CB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9692" y="275999"/>
            <a:ext cx="3204000" cy="472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695326" y="1700811"/>
            <a:ext cx="10768680" cy="1224137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[Title]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95326" y="3113744"/>
            <a:ext cx="10768680" cy="20434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240"/>
              </a:lnSpc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11" name="Right Triangle 3">
            <a:extLst>
              <a:ext uri="{FF2B5EF4-FFF2-40B4-BE49-F238E27FC236}">
                <a16:creationId xmlns:a16="http://schemas.microsoft.com/office/drawing/2014/main" id="{DBA991DB-C059-4DB2-8D91-33D3F3951887}"/>
              </a:ext>
            </a:extLst>
          </p:cNvPr>
          <p:cNvSpPr/>
          <p:nvPr userDrawn="1"/>
        </p:nvSpPr>
        <p:spPr bwMode="white">
          <a:xfrm>
            <a:off x="1" y="4076700"/>
            <a:ext cx="2555875" cy="2781300"/>
          </a:xfrm>
          <a:custGeom>
            <a:avLst/>
            <a:gdLst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5875" h="2781300">
                <a:moveTo>
                  <a:pt x="0" y="2781300"/>
                </a:moveTo>
                <a:lnTo>
                  <a:pt x="0" y="0"/>
                </a:lnTo>
                <a:cubicBezTo>
                  <a:pt x="158687" y="1674158"/>
                  <a:pt x="1584388" y="2511611"/>
                  <a:pt x="2555875" y="2781300"/>
                </a:cubicBezTo>
                <a:lnTo>
                  <a:pt x="0" y="2781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8" name="Graphic 1">
            <a:extLst>
              <a:ext uri="{FF2B5EF4-FFF2-40B4-BE49-F238E27FC236}">
                <a16:creationId xmlns:a16="http://schemas.microsoft.com/office/drawing/2014/main" id="{F070BDDD-4427-48C1-9206-C4CC3FAE8AD1}"/>
              </a:ext>
            </a:extLst>
          </p:cNvPr>
          <p:cNvSpPr/>
          <p:nvPr userDrawn="1"/>
        </p:nvSpPr>
        <p:spPr bwMode="white">
          <a:xfrm>
            <a:off x="9912424" y="5571759"/>
            <a:ext cx="2279576" cy="1286241"/>
          </a:xfrm>
          <a:custGeom>
            <a:avLst/>
            <a:gdLst>
              <a:gd name="connsiteX0" fmla="*/ 1704499 w 1704975"/>
              <a:gd name="connsiteY0" fmla="*/ 961382 h 962025"/>
              <a:gd name="connsiteX1" fmla="*/ 1172051 w 1704975"/>
              <a:gd name="connsiteY1" fmla="*/ 803267 h 962025"/>
              <a:gd name="connsiteX2" fmla="*/ 589121 w 1704975"/>
              <a:gd name="connsiteY2" fmla="*/ 611815 h 962025"/>
              <a:gd name="connsiteX3" fmla="*/ 7144 w 1704975"/>
              <a:gd name="connsiteY3" fmla="*/ 768977 h 962025"/>
              <a:gd name="connsiteX4" fmla="*/ 764381 w 1704975"/>
              <a:gd name="connsiteY4" fmla="*/ 128897 h 962025"/>
              <a:gd name="connsiteX5" fmla="*/ 1614011 w 1704975"/>
              <a:gd name="connsiteY5" fmla="*/ 72700 h 962025"/>
              <a:gd name="connsiteX6" fmla="*/ 1705451 w 1704975"/>
              <a:gd name="connsiteY6" fmla="*/ 104132 h 962025"/>
              <a:gd name="connsiteX7" fmla="*/ 1704499 w 1704975"/>
              <a:gd name="connsiteY7" fmla="*/ 961382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4975" h="962025">
                <a:moveTo>
                  <a:pt x="1704499" y="961382"/>
                </a:moveTo>
                <a:cubicBezTo>
                  <a:pt x="1523524" y="935665"/>
                  <a:pt x="1348264" y="859465"/>
                  <a:pt x="1172051" y="803267"/>
                </a:cubicBezTo>
                <a:cubicBezTo>
                  <a:pt x="976789" y="741355"/>
                  <a:pt x="788194" y="654677"/>
                  <a:pt x="589121" y="611815"/>
                </a:cubicBezTo>
                <a:cubicBezTo>
                  <a:pt x="301466" y="550855"/>
                  <a:pt x="224314" y="585145"/>
                  <a:pt x="7144" y="768977"/>
                </a:cubicBezTo>
                <a:cubicBezTo>
                  <a:pt x="50006" y="717542"/>
                  <a:pt x="525304" y="253675"/>
                  <a:pt x="764381" y="128897"/>
                </a:cubicBezTo>
                <a:cubicBezTo>
                  <a:pt x="1040606" y="-14930"/>
                  <a:pt x="1321594" y="-28265"/>
                  <a:pt x="1614011" y="72700"/>
                </a:cubicBezTo>
                <a:cubicBezTo>
                  <a:pt x="1644491" y="83177"/>
                  <a:pt x="1674971" y="93655"/>
                  <a:pt x="1705451" y="104132"/>
                </a:cubicBezTo>
                <a:lnTo>
                  <a:pt x="1704499" y="96138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616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(Editable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5326" y="1700811"/>
            <a:ext cx="10768680" cy="1224137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[Divider title]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6" y="3113744"/>
            <a:ext cx="10768680" cy="20434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240"/>
              </a:lnSpc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[Divider subtitle]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A07765-DB77-44E5-9420-D56F1378074A}"/>
              </a:ext>
            </a:extLst>
          </p:cNvPr>
          <p:cNvSpPr txBox="1"/>
          <p:nvPr userDrawn="1"/>
        </p:nvSpPr>
        <p:spPr>
          <a:xfrm>
            <a:off x="1" y="-1053499"/>
            <a:ext cx="7632171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</a:rPr>
              <a:t>For this slide design, you can change the background colour</a:t>
            </a:r>
          </a:p>
          <a:p>
            <a:r>
              <a:rPr lang="en-AU" sz="1400" dirty="0">
                <a:solidFill>
                  <a:schemeClr val="bg1"/>
                </a:solidFill>
              </a:rPr>
              <a:t>by right-clicking somewhere on the slide, not in a content placeholder.</a:t>
            </a:r>
          </a:p>
          <a:p>
            <a:r>
              <a:rPr lang="en-US" sz="1400" dirty="0">
                <a:solidFill>
                  <a:schemeClr val="bg1"/>
                </a:solidFill>
              </a:rPr>
              <a:t>‘Format Background</a:t>
            </a:r>
          </a:p>
          <a:p>
            <a:r>
              <a:rPr lang="en-US" sz="1400" dirty="0">
                <a:solidFill>
                  <a:schemeClr val="bg1"/>
                </a:solidFill>
              </a:rPr>
              <a:t>Under the ‘Fill’ menu, ‘change ‘Solid fill’ to a </a:t>
            </a:r>
            <a:r>
              <a:rPr lang="en-US" sz="1400" dirty="0" err="1">
                <a:solidFill>
                  <a:schemeClr val="bg1"/>
                </a:solidFill>
              </a:rPr>
              <a:t>colour</a:t>
            </a:r>
            <a:r>
              <a:rPr lang="en-US" sz="1400" dirty="0">
                <a:solidFill>
                  <a:schemeClr val="bg1"/>
                </a:solidFill>
              </a:rPr>
              <a:t> from the palette</a:t>
            </a:r>
            <a:endParaRPr lang="en-AU" sz="14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BE33C2-B581-422F-9FF5-AF660C79D3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9692" y="275999"/>
            <a:ext cx="3204000" cy="47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7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3">
            <a:extLst>
              <a:ext uri="{FF2B5EF4-FFF2-40B4-BE49-F238E27FC236}">
                <a16:creationId xmlns:a16="http://schemas.microsoft.com/office/drawing/2014/main" id="{5E92F574-51E7-47B2-86D2-94DAE288E822}"/>
              </a:ext>
            </a:extLst>
          </p:cNvPr>
          <p:cNvSpPr/>
          <p:nvPr userDrawn="1"/>
        </p:nvSpPr>
        <p:spPr bwMode="invGray">
          <a:xfrm>
            <a:off x="2" y="4076700"/>
            <a:ext cx="3407833" cy="2781300"/>
          </a:xfrm>
          <a:custGeom>
            <a:avLst/>
            <a:gdLst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  <a:gd name="connsiteX0" fmla="*/ 0 w 2555875"/>
              <a:gd name="connsiteY0" fmla="*/ 2781300 h 2781300"/>
              <a:gd name="connsiteX1" fmla="*/ 0 w 2555875"/>
              <a:gd name="connsiteY1" fmla="*/ 0 h 2781300"/>
              <a:gd name="connsiteX2" fmla="*/ 2555875 w 2555875"/>
              <a:gd name="connsiteY2" fmla="*/ 2781300 h 2781300"/>
              <a:gd name="connsiteX3" fmla="*/ 0 w 2555875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5875" h="2781300">
                <a:moveTo>
                  <a:pt x="0" y="2781300"/>
                </a:moveTo>
                <a:lnTo>
                  <a:pt x="0" y="0"/>
                </a:lnTo>
                <a:cubicBezTo>
                  <a:pt x="158687" y="1674158"/>
                  <a:pt x="1584388" y="2511611"/>
                  <a:pt x="2555875" y="2781300"/>
                </a:cubicBezTo>
                <a:lnTo>
                  <a:pt x="0" y="2781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C31ECE3F-0C43-444E-9F0C-B23F8D3935D2}"/>
              </a:ext>
            </a:extLst>
          </p:cNvPr>
          <p:cNvSpPr/>
          <p:nvPr userDrawn="1"/>
        </p:nvSpPr>
        <p:spPr bwMode="invGray">
          <a:xfrm>
            <a:off x="9192249" y="5584173"/>
            <a:ext cx="2999415" cy="1273828"/>
          </a:xfrm>
          <a:custGeom>
            <a:avLst/>
            <a:gdLst>
              <a:gd name="connsiteX0" fmla="*/ 0 w 2267490"/>
              <a:gd name="connsiteY0" fmla="*/ 0 h 1132541"/>
              <a:gd name="connsiteX1" fmla="*/ 2267490 w 2267490"/>
              <a:gd name="connsiteY1" fmla="*/ 0 h 1132541"/>
              <a:gd name="connsiteX2" fmla="*/ 2267490 w 2267490"/>
              <a:gd name="connsiteY2" fmla="*/ 1132541 h 1132541"/>
              <a:gd name="connsiteX3" fmla="*/ 0 w 2267490"/>
              <a:gd name="connsiteY3" fmla="*/ 1132541 h 1132541"/>
              <a:gd name="connsiteX4" fmla="*/ 0 w 2267490"/>
              <a:gd name="connsiteY4" fmla="*/ 0 h 1132541"/>
              <a:gd name="connsiteX0" fmla="*/ 0 w 2267490"/>
              <a:gd name="connsiteY0" fmla="*/ 1132541 h 1132541"/>
              <a:gd name="connsiteX1" fmla="*/ 2267490 w 2267490"/>
              <a:gd name="connsiteY1" fmla="*/ 0 h 1132541"/>
              <a:gd name="connsiteX2" fmla="*/ 2267490 w 2267490"/>
              <a:gd name="connsiteY2" fmla="*/ 1132541 h 1132541"/>
              <a:gd name="connsiteX3" fmla="*/ 0 w 2267490"/>
              <a:gd name="connsiteY3" fmla="*/ 1132541 h 1132541"/>
              <a:gd name="connsiteX0" fmla="*/ 0 w 2291396"/>
              <a:gd name="connsiteY0" fmla="*/ 857623 h 1132541"/>
              <a:gd name="connsiteX1" fmla="*/ 2291396 w 2291396"/>
              <a:gd name="connsiteY1" fmla="*/ 0 h 1132541"/>
              <a:gd name="connsiteX2" fmla="*/ 2291396 w 2291396"/>
              <a:gd name="connsiteY2" fmla="*/ 1132541 h 1132541"/>
              <a:gd name="connsiteX3" fmla="*/ 0 w 2291396"/>
              <a:gd name="connsiteY3" fmla="*/ 857623 h 1132541"/>
              <a:gd name="connsiteX0" fmla="*/ 0 w 2249561"/>
              <a:gd name="connsiteY0" fmla="*/ 845670 h 1132541"/>
              <a:gd name="connsiteX1" fmla="*/ 2249561 w 2249561"/>
              <a:gd name="connsiteY1" fmla="*/ 0 h 1132541"/>
              <a:gd name="connsiteX2" fmla="*/ 2249561 w 2249561"/>
              <a:gd name="connsiteY2" fmla="*/ 1132541 h 1132541"/>
              <a:gd name="connsiteX3" fmla="*/ 0 w 2249561"/>
              <a:gd name="connsiteY3" fmla="*/ 845670 h 1132541"/>
              <a:gd name="connsiteX0" fmla="*/ 0 w 2249561"/>
              <a:gd name="connsiteY0" fmla="*/ 944560 h 1231431"/>
              <a:gd name="connsiteX1" fmla="*/ 2249561 w 2249561"/>
              <a:gd name="connsiteY1" fmla="*/ 98890 h 1231431"/>
              <a:gd name="connsiteX2" fmla="*/ 2249561 w 2249561"/>
              <a:gd name="connsiteY2" fmla="*/ 1231431 h 1231431"/>
              <a:gd name="connsiteX3" fmla="*/ 0 w 2249561"/>
              <a:gd name="connsiteY3" fmla="*/ 944560 h 1231431"/>
              <a:gd name="connsiteX0" fmla="*/ 0 w 2249561"/>
              <a:gd name="connsiteY0" fmla="*/ 1212084 h 1498955"/>
              <a:gd name="connsiteX1" fmla="*/ 2249561 w 2249561"/>
              <a:gd name="connsiteY1" fmla="*/ 366414 h 1498955"/>
              <a:gd name="connsiteX2" fmla="*/ 2249561 w 2249561"/>
              <a:gd name="connsiteY2" fmla="*/ 1498955 h 1498955"/>
              <a:gd name="connsiteX3" fmla="*/ 0 w 2249561"/>
              <a:gd name="connsiteY3" fmla="*/ 1212084 h 1498955"/>
              <a:gd name="connsiteX0" fmla="*/ 0 w 2249561"/>
              <a:gd name="connsiteY0" fmla="*/ 1016618 h 1303489"/>
              <a:gd name="connsiteX1" fmla="*/ 2249561 w 2249561"/>
              <a:gd name="connsiteY1" fmla="*/ 170948 h 1303489"/>
              <a:gd name="connsiteX2" fmla="*/ 2249561 w 2249561"/>
              <a:gd name="connsiteY2" fmla="*/ 1303489 h 1303489"/>
              <a:gd name="connsiteX3" fmla="*/ 0 w 2249561"/>
              <a:gd name="connsiteY3" fmla="*/ 1016618 h 1303489"/>
              <a:gd name="connsiteX0" fmla="*/ 0 w 2249561"/>
              <a:gd name="connsiteY0" fmla="*/ 1002505 h 1289376"/>
              <a:gd name="connsiteX1" fmla="*/ 2249561 w 2249561"/>
              <a:gd name="connsiteY1" fmla="*/ 156835 h 1289376"/>
              <a:gd name="connsiteX2" fmla="*/ 2249561 w 2249561"/>
              <a:gd name="connsiteY2" fmla="*/ 1289376 h 1289376"/>
              <a:gd name="connsiteX3" fmla="*/ 0 w 2249561"/>
              <a:gd name="connsiteY3" fmla="*/ 1002505 h 1289376"/>
              <a:gd name="connsiteX0" fmla="*/ 0 w 2249561"/>
              <a:gd name="connsiteY0" fmla="*/ 985444 h 1272315"/>
              <a:gd name="connsiteX1" fmla="*/ 2249561 w 2249561"/>
              <a:gd name="connsiteY1" fmla="*/ 139774 h 1272315"/>
              <a:gd name="connsiteX2" fmla="*/ 2249561 w 2249561"/>
              <a:gd name="connsiteY2" fmla="*/ 1272315 h 1272315"/>
              <a:gd name="connsiteX3" fmla="*/ 0 w 2249561"/>
              <a:gd name="connsiteY3" fmla="*/ 985444 h 1272315"/>
              <a:gd name="connsiteX0" fmla="*/ 0 w 2249561"/>
              <a:gd name="connsiteY0" fmla="*/ 979690 h 1266561"/>
              <a:gd name="connsiteX1" fmla="*/ 2249561 w 2249561"/>
              <a:gd name="connsiteY1" fmla="*/ 134020 h 1266561"/>
              <a:gd name="connsiteX2" fmla="*/ 2249561 w 2249561"/>
              <a:gd name="connsiteY2" fmla="*/ 1266561 h 1266561"/>
              <a:gd name="connsiteX3" fmla="*/ 0 w 2249561"/>
              <a:gd name="connsiteY3" fmla="*/ 979690 h 1266561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  <a:gd name="connsiteX0" fmla="*/ 0 w 2249561"/>
              <a:gd name="connsiteY0" fmla="*/ 986957 h 1273828"/>
              <a:gd name="connsiteX1" fmla="*/ 2249561 w 2249561"/>
              <a:gd name="connsiteY1" fmla="*/ 141287 h 1273828"/>
              <a:gd name="connsiteX2" fmla="*/ 2249561 w 2249561"/>
              <a:gd name="connsiteY2" fmla="*/ 1273828 h 1273828"/>
              <a:gd name="connsiteX3" fmla="*/ 0 w 2249561"/>
              <a:gd name="connsiteY3" fmla="*/ 986957 h 127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561" h="1273828">
                <a:moveTo>
                  <a:pt x="0" y="986957"/>
                </a:moveTo>
                <a:cubicBezTo>
                  <a:pt x="690087" y="358432"/>
                  <a:pt x="1188931" y="-294000"/>
                  <a:pt x="2249561" y="141287"/>
                </a:cubicBezTo>
                <a:lnTo>
                  <a:pt x="2249561" y="1273828"/>
                </a:lnTo>
                <a:cubicBezTo>
                  <a:pt x="1762671" y="1220039"/>
                  <a:pt x="570560" y="550676"/>
                  <a:pt x="0" y="9869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noFill/>
              </a:rPr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506B291-BD26-4DBD-A912-E9396BA1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1700811"/>
            <a:ext cx="10768680" cy="1224137"/>
          </a:xfrm>
        </p:spPr>
        <p:txBody>
          <a:bodyPr anchor="b">
            <a:noAutofit/>
          </a:bodyPr>
          <a:lstStyle>
            <a:lvl1pPr>
              <a:lnSpc>
                <a:spcPts val="5040"/>
              </a:lnSpc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72AC3715-D94B-4A73-8E94-CAC9D5806F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326" y="3113744"/>
            <a:ext cx="10768680" cy="20434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240"/>
              </a:lnSpc>
              <a:buNone/>
              <a:defRPr sz="27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AE7FD6-C4AB-456C-8186-F8E8B285CBBD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CEDD3B-B2C6-4C8F-88C7-30EB2A9492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25860B6-572B-42C8-98B4-41BF602CD44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4BE4F66-8978-4B9A-B365-ABFD2A46163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739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4DB10F3-61E9-4E77-9DC7-82D405E3EBBB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DB2C94B-2557-442B-9A14-97C40CD6AB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5326" y="1700213"/>
            <a:ext cx="10801350" cy="4608512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spcBef>
                <a:spcPts val="1200"/>
              </a:spcBef>
              <a:defRPr lang="en-US" dirty="0"/>
            </a:lvl5pPr>
            <a:lvl6pPr>
              <a:defRPr lang="en-AU" dirty="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84708F-CDEB-4FFB-9113-878D6AE04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66B75CD-5CD6-4D07-B08A-ACCB61480F5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DB8A7-6976-473B-BF64-0813975EEBB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E6DF7-2887-45E5-8CD1-2FCDFD70911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099731-84D7-49CC-91E0-CE4B073467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51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617285-D1B4-4CCD-B438-9B032C51AF79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325" y="1700213"/>
            <a:ext cx="5218859" cy="46085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sz="2400" dirty="0"/>
            </a:lvl5pPr>
            <a:lvl6pPr>
              <a:defRPr lang="en-AU" sz="2000" dirty="0"/>
            </a:lvl6pPr>
            <a:lvl7pPr>
              <a:defRPr lang="en-AU" dirty="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9" y="1700213"/>
            <a:ext cx="5220000" cy="46085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AU" dirty="0"/>
            </a:lvl5pPr>
            <a:lvl6pPr>
              <a:defRPr lang="en-AU" dirty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9C4661F-54FC-4886-BD67-853118646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8CF3B12-4A8B-4A18-B3B1-784A4DEDEF2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275DB1-C9CB-4BE5-B284-7833AD9028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8BF24CA-767B-442B-A672-6C630273E4E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5B269D8-1308-43E9-B2BF-264F017F03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86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DE9F9C2-C2B0-4B19-9F8F-A1280EA275C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5326" y="2276872"/>
            <a:ext cx="10801350" cy="4031853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spcBef>
                <a:spcPts val="1200"/>
              </a:spcBef>
              <a:defRPr lang="en-AU" dirty="0"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1D6D02D-851A-425B-9382-05F6C6A21A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1700808"/>
            <a:ext cx="10801350" cy="504825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  <a:lvl2pPr marL="612" indent="0">
              <a:buNone/>
              <a:defRPr/>
            </a:lvl2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7739A71-8D07-4132-9F5A-AE8E3A1B32C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0550" y="6524625"/>
            <a:ext cx="3384667" cy="241300"/>
          </a:xfrm>
        </p:spPr>
        <p:txBody>
          <a:bodyPr anchor="ctr">
            <a:normAutofit/>
          </a:bodyPr>
          <a:lstStyle>
            <a:lvl1pPr algn="ctr">
              <a:defRPr sz="1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#[Hashtag text]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8DC2F2-9186-47D8-9B5E-AD01B90E6DDD}"/>
              </a:ext>
            </a:extLst>
          </p:cNvPr>
          <p:cNvSpPr/>
          <p:nvPr userDrawn="1"/>
        </p:nvSpPr>
        <p:spPr bwMode="invGray">
          <a:xfrm flipH="1">
            <a:off x="0" y="0"/>
            <a:ext cx="12192000" cy="630000"/>
          </a:xfrm>
          <a:prstGeom prst="rect">
            <a:avLst/>
          </a:prstGeom>
          <a:gradFill flip="none" rotWithShape="1">
            <a:gsLst>
              <a:gs pos="75000">
                <a:schemeClr val="accent1"/>
              </a:gs>
              <a:gs pos="100000">
                <a:srgbClr val="962A8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CDB56B-4EE8-4A95-A470-557D6FBBEB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7935" y="152896"/>
            <a:ext cx="1210684" cy="324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6DF2CA-8642-47E7-98D3-A7019416A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BC9286-B8FB-4658-B210-6BC87EB1E2E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26DBB-B46A-4BB1-A99E-4F99BBBFE3F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4171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5326" y="1052736"/>
            <a:ext cx="10801350" cy="46905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[Title]</a:t>
            </a: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5326" y="6519171"/>
            <a:ext cx="3360109" cy="24021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>
                <a:solidFill>
                  <a:schemeClr val="tx1"/>
                </a:solidFill>
              </a:defRPr>
            </a:lvl1pPr>
          </a:lstStyle>
          <a:p>
            <a:r>
              <a:rPr lang="en-AU"/>
              <a:t>[Presentation Title] | [Date]</a:t>
            </a: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8568" y="6519171"/>
            <a:ext cx="288032" cy="24021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8D2AE-3583-4708-BD46-43C743300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700213"/>
            <a:ext cx="10801349" cy="46085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</p:spTree>
    <p:extLst>
      <p:ext uri="{BB962C8B-B14F-4D97-AF65-F5344CB8AC3E}">
        <p14:creationId xmlns:p14="http://schemas.microsoft.com/office/powerpoint/2010/main" val="118107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1"/>
        </a:buClr>
        <a:buFont typeface="Arial" panose="020B0604020202020204" pitchFamily="34" charset="0"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79388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79388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­"/>
        <a:defRPr lang="en-US" sz="1800" kern="1200" baseline="0" dirty="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79388" algn="l" defTabSz="914400" rtl="0" eaLnBrk="1" latinLnBrk="0" hangingPunct="1">
        <a:lnSpc>
          <a:spcPct val="110000"/>
        </a:lnSpc>
        <a:spcBef>
          <a:spcPts val="100"/>
        </a:spcBef>
        <a:spcAft>
          <a:spcPts val="100"/>
        </a:spcAft>
        <a:buFont typeface="Wingdings" panose="05000000000000000000" pitchFamily="2" charset="2"/>
        <a:buChar char=""/>
        <a:defRPr lang="en-US" sz="1800" kern="1200" baseline="0" dirty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lang="en-US" sz="2400" kern="1200" baseline="0" dirty="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600"/>
        </a:spcBef>
        <a:spcAft>
          <a:spcPts val="300"/>
        </a:spcAft>
        <a:buFont typeface="Arial" pitchFamily="34" charset="0"/>
        <a:buNone/>
        <a:defRPr lang="en-AU" sz="2000" b="1" kern="1200" baseline="0" dirty="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6" orient="horz" pos="3974">
          <p15:clr>
            <a:srgbClr val="F26B43"/>
          </p15:clr>
        </p15:guide>
        <p15:guide id="7" orient="horz" pos="663">
          <p15:clr>
            <a:srgbClr val="F26B43"/>
          </p15:clr>
        </p15:guide>
        <p15:guide id="9" pos="3961">
          <p15:clr>
            <a:srgbClr val="F26B43"/>
          </p15:clr>
        </p15:guide>
        <p15:guide id="10" pos="3719">
          <p15:clr>
            <a:srgbClr val="F26B43"/>
          </p15:clr>
        </p15:guide>
        <p15:guide id="11" orient="horz" pos="4110">
          <p15:clr>
            <a:srgbClr val="F26B43"/>
          </p15:clr>
        </p15:guide>
        <p15:guide id="13" pos="7242">
          <p15:clr>
            <a:srgbClr val="F26B43"/>
          </p15:clr>
        </p15:guide>
        <p15:guide id="14" orient="horz" pos="981">
          <p15:clr>
            <a:srgbClr val="F26B43"/>
          </p15:clr>
        </p15:guide>
        <p15:guide id="15" pos="2772">
          <p15:clr>
            <a:srgbClr val="F26B43"/>
          </p15:clr>
        </p15:guide>
        <p15:guide id="16" pos="2570">
          <p15:clr>
            <a:srgbClr val="F26B43"/>
          </p15:clr>
        </p15:guide>
        <p15:guide id="17" pos="5110">
          <p15:clr>
            <a:srgbClr val="F26B43"/>
          </p15:clr>
        </p15:guide>
        <p15:guide id="18" pos="4908">
          <p15:clr>
            <a:srgbClr val="F26B43"/>
          </p15:clr>
        </p15:guide>
        <p15:guide id="19" orient="horz" pos="107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92987-6E68-47E6-931F-15CD6EAC4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48" y="1340768"/>
            <a:ext cx="11242303" cy="1200209"/>
          </a:xfrm>
        </p:spPr>
        <p:txBody>
          <a:bodyPr/>
          <a:lstStyle/>
          <a:p>
            <a:pPr algn="ctr"/>
            <a:r>
              <a:rPr lang="en-US" dirty="0"/>
              <a:t>Data report</a:t>
            </a:r>
            <a:endParaRPr lang="en-AU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4F46220-5577-445F-8068-8F520082B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731678"/>
              </p:ext>
            </p:extLst>
          </p:nvPr>
        </p:nvGraphicFramePr>
        <p:xfrm>
          <a:off x="3697825" y="3259188"/>
          <a:ext cx="5130800" cy="18542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140439">
                  <a:extLst>
                    <a:ext uri="{9D8B030D-6E8A-4147-A177-3AD203B41FA5}">
                      <a16:colId xmlns:a16="http://schemas.microsoft.com/office/drawing/2014/main" val="1526699259"/>
                    </a:ext>
                  </a:extLst>
                </a:gridCol>
                <a:gridCol w="2990361">
                  <a:extLst>
                    <a:ext uri="{9D8B030D-6E8A-4147-A177-3AD203B41FA5}">
                      <a16:colId xmlns:a16="http://schemas.microsoft.com/office/drawing/2014/main" val="5164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Report to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 Pearson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16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Reported by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 Renjie Zhou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380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RIF Director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Professor </a:t>
                      </a:r>
                      <a:r>
                        <a:rPr lang="en-US" dirty="0" err="1"/>
                        <a:t>Jianxin</a:t>
                      </a:r>
                      <a:r>
                        <a:rPr lang="en-US" dirty="0"/>
                        <a:t> Zhao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16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RIF Manager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Dr Nicole Leonard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725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Report date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 Nov 2024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531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96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07569F-7FE9-971A-AE3B-45C8926CAD60}"/>
              </a:ext>
            </a:extLst>
          </p:cNvPr>
          <p:cNvSpPr txBox="1"/>
          <p:nvPr/>
        </p:nvSpPr>
        <p:spPr>
          <a:xfrm>
            <a:off x="791950" y="2194226"/>
            <a:ext cx="11400050" cy="232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Summary of samples and project timeline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Methods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QA/QC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Plots of results</a:t>
            </a:r>
          </a:p>
        </p:txBody>
      </p:sp>
      <p:sp>
        <p:nvSpPr>
          <p:cNvPr id="10" name="Title 10">
            <a:extLst>
              <a:ext uri="{FF2B5EF4-FFF2-40B4-BE49-F238E27FC236}">
                <a16:creationId xmlns:a16="http://schemas.microsoft.com/office/drawing/2014/main" id="{151719E1-3D2E-4A20-92AF-AB669C04E768}"/>
              </a:ext>
            </a:extLst>
          </p:cNvPr>
          <p:cNvSpPr txBox="1">
            <a:spLocks/>
          </p:cNvSpPr>
          <p:nvPr/>
        </p:nvSpPr>
        <p:spPr>
          <a:xfrm>
            <a:off x="637721" y="696654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What’s in this document?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939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>
            <a:extLst>
              <a:ext uri="{FF2B5EF4-FFF2-40B4-BE49-F238E27FC236}">
                <a16:creationId xmlns:a16="http://schemas.microsoft.com/office/drawing/2014/main" id="{B9702B5E-E8BF-468F-A576-6EFFB7FE3B0A}"/>
              </a:ext>
            </a:extLst>
          </p:cNvPr>
          <p:cNvSpPr txBox="1">
            <a:spLocks/>
          </p:cNvSpPr>
          <p:nvPr/>
        </p:nvSpPr>
        <p:spPr>
          <a:xfrm>
            <a:off x="294821" y="0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b="1" dirty="0">
                <a:solidFill>
                  <a:schemeClr val="bg1"/>
                </a:solidFill>
              </a:rPr>
              <a:t>Summary of samples and project timeline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D6FFAB-C04E-43ED-9404-4A247DE96241}"/>
              </a:ext>
            </a:extLst>
          </p:cNvPr>
          <p:cNvSpPr txBox="1"/>
          <p:nvPr/>
        </p:nvSpPr>
        <p:spPr>
          <a:xfrm>
            <a:off x="294821" y="1074509"/>
            <a:ext cx="11400050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b="1" dirty="0">
                <a:solidFill>
                  <a:prstClr val="black"/>
                </a:solidFill>
                <a:latin typeface="Arial"/>
              </a:rPr>
              <a:t>Materials/Samples: </a:t>
            </a:r>
            <a:r>
              <a:rPr lang="en-US" sz="2500" dirty="0">
                <a:solidFill>
                  <a:prstClr val="black"/>
                </a:solidFill>
                <a:latin typeface="Arial"/>
              </a:rPr>
              <a:t>One metamorphic rock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24GPDD001- 632.14m-632.92m</a:t>
            </a:r>
            <a:r>
              <a:rPr lang="en-AU" sz="2500" dirty="0">
                <a:solidFill>
                  <a:prstClr val="black"/>
                </a:solidFill>
                <a:latin typeface="Arial"/>
              </a:rPr>
              <a:t> (Lab code: </a:t>
            </a:r>
            <a:r>
              <a:rPr lang="en-US" sz="2500" dirty="0">
                <a:solidFill>
                  <a:prstClr val="black"/>
                </a:solidFill>
                <a:latin typeface="Arial"/>
              </a:rPr>
              <a:t>24GPDD001_632)</a:t>
            </a:r>
            <a:endParaRPr lang="en-AU" sz="2500" dirty="0">
              <a:solidFill>
                <a:prstClr val="black"/>
              </a:solidFill>
              <a:latin typeface="Arial"/>
            </a:endParaRPr>
          </a:p>
          <a:p>
            <a:pPr lvl="1">
              <a:defRPr/>
            </a:pPr>
            <a:endParaRPr lang="en-US" sz="2500" dirty="0">
              <a:solidFill>
                <a:prstClr val="black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b="1" dirty="0">
                <a:solidFill>
                  <a:prstClr val="black"/>
                </a:solidFill>
                <a:latin typeface="Arial"/>
              </a:rPr>
              <a:t>Analysis: </a:t>
            </a:r>
            <a:r>
              <a:rPr lang="en-US" sz="2500" dirty="0">
                <a:solidFill>
                  <a:prstClr val="black"/>
                </a:solidFill>
                <a:latin typeface="Arial"/>
              </a:rPr>
              <a:t>Detrital zircon U-Pb geochronology by laser ablation ICP-MS with at least 100 grains dated from each sample</a:t>
            </a: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500" dirty="0">
              <a:solidFill>
                <a:prstClr val="black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b="1" dirty="0">
                <a:solidFill>
                  <a:prstClr val="black"/>
                </a:solidFill>
                <a:latin typeface="Arial"/>
              </a:rPr>
              <a:t>Project timeline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latin typeface="Arial"/>
              </a:rPr>
              <a:t>Initial discussion</a:t>
            </a:r>
            <a:r>
              <a:rPr lang="en-US" sz="2500" dirty="0"/>
              <a:t>: late Sept 2024</a:t>
            </a:r>
            <a:endParaRPr lang="en-US" sz="2500" dirty="0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prstClr val="black"/>
                </a:solidFill>
              </a:rPr>
              <a:t>Rock samples received at </a:t>
            </a:r>
            <a:r>
              <a:rPr lang="en-US" sz="2500" dirty="0">
                <a:solidFill>
                  <a:prstClr val="black"/>
                </a:solidFill>
                <a:latin typeface="Arial"/>
              </a:rPr>
              <a:t>UQ: 26 Sept 2024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Zircon mineral separates returned to UQ: 30 Oct 2024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Laser ablation ICP-MS analysis: 16 Nov 2024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prstClr val="black"/>
                </a:solidFill>
                <a:latin typeface="Arial"/>
              </a:rPr>
              <a:t>Data reporting: 20 Nov 2024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2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>
            <a:extLst>
              <a:ext uri="{FF2B5EF4-FFF2-40B4-BE49-F238E27FC236}">
                <a16:creationId xmlns:a16="http://schemas.microsoft.com/office/drawing/2014/main" id="{B9702B5E-E8BF-468F-A576-6EFFB7FE3B0A}"/>
              </a:ext>
            </a:extLst>
          </p:cNvPr>
          <p:cNvSpPr txBox="1">
            <a:spLocks/>
          </p:cNvSpPr>
          <p:nvPr/>
        </p:nvSpPr>
        <p:spPr>
          <a:xfrm>
            <a:off x="294821" y="0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Methods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9FFBEE-FEC8-47FE-BA81-F2BAFA9162DD}"/>
              </a:ext>
            </a:extLst>
          </p:cNvPr>
          <p:cNvSpPr txBox="1"/>
          <p:nvPr/>
        </p:nvSpPr>
        <p:spPr>
          <a:xfrm>
            <a:off x="112367" y="641107"/>
            <a:ext cx="1140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Arial"/>
              </a:rPr>
              <a:t>Laboratory, materials, instrument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7CF1185-2843-4261-AEA8-15EEF9D5A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55242"/>
              </p:ext>
            </p:extLst>
          </p:nvPr>
        </p:nvGraphicFramePr>
        <p:xfrm>
          <a:off x="451499" y="1053904"/>
          <a:ext cx="11289002" cy="2057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773764">
                  <a:extLst>
                    <a:ext uri="{9D8B030D-6E8A-4147-A177-3AD203B41FA5}">
                      <a16:colId xmlns:a16="http://schemas.microsoft.com/office/drawing/2014/main" val="1946687240"/>
                    </a:ext>
                  </a:extLst>
                </a:gridCol>
                <a:gridCol w="8515238">
                  <a:extLst>
                    <a:ext uri="{9D8B030D-6E8A-4147-A177-3AD203B41FA5}">
                      <a16:colId xmlns:a16="http://schemas.microsoft.com/office/drawing/2014/main" val="1533865575"/>
                    </a:ext>
                  </a:extLst>
                </a:gridCol>
              </a:tblGrid>
              <a:tr h="311287">
                <a:tc>
                  <a:txBody>
                    <a:bodyPr/>
                    <a:lstStyle/>
                    <a:p>
                      <a:r>
                        <a:rPr lang="en-US" sz="1500" dirty="0"/>
                        <a:t>Lab name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Radiogenic Isotope Facility (RIF), The University of Queensland (UQ)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298361"/>
                  </a:ext>
                </a:extLst>
              </a:tr>
              <a:tr h="311287">
                <a:tc>
                  <a:txBody>
                    <a:bodyPr/>
                    <a:lstStyle/>
                    <a:p>
                      <a:r>
                        <a:rPr lang="en-US" sz="1500" dirty="0"/>
                        <a:t>Materials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Detrital zircons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443404"/>
                  </a:ext>
                </a:extLst>
              </a:tr>
              <a:tr h="509602">
                <a:tc>
                  <a:txBody>
                    <a:bodyPr/>
                    <a:lstStyle/>
                    <a:p>
                      <a:r>
                        <a:rPr lang="en-AU" sz="1500" dirty="0"/>
                        <a:t>Sample preparation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1500" dirty="0"/>
                        <a:t>Conventional mineral separation conducted by </a:t>
                      </a:r>
                      <a:r>
                        <a:rPr lang="en-AU" sz="1500" dirty="0" err="1"/>
                        <a:t>Geotrack</a:t>
                      </a:r>
                      <a:r>
                        <a:rPr lang="en-AU" sz="1500" dirty="0"/>
                        <a:t> International Pty Ltd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1500" dirty="0"/>
                        <a:t>One-inch resin round mounts, ~0.3 </a:t>
                      </a:r>
                      <a:r>
                        <a:rPr lang="el-GR" sz="15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AU" sz="15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polish to finish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999374"/>
                  </a:ext>
                </a:extLst>
              </a:tr>
              <a:tr h="311287">
                <a:tc>
                  <a:txBody>
                    <a:bodyPr/>
                    <a:lstStyle/>
                    <a:p>
                      <a:r>
                        <a:rPr lang="en-AU" sz="1500" dirty="0"/>
                        <a:t>Laser ablation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ASI </a:t>
                      </a:r>
                      <a:r>
                        <a:rPr lang="en-US" sz="1500" dirty="0" err="1"/>
                        <a:t>RESOlution</a:t>
                      </a:r>
                      <a:r>
                        <a:rPr lang="en-US" sz="1500" dirty="0"/>
                        <a:t> 193nm excimer laser ablation system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799799"/>
                  </a:ext>
                </a:extLst>
              </a:tr>
              <a:tr h="509602">
                <a:tc>
                  <a:txBody>
                    <a:bodyPr/>
                    <a:lstStyle/>
                    <a:p>
                      <a:r>
                        <a:rPr lang="en-US" sz="1500" dirty="0"/>
                        <a:t>ICP-MS system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500" dirty="0"/>
                        <a:t>Thermo Scientific™ </a:t>
                      </a:r>
                      <a:r>
                        <a:rPr lang="en-AU" sz="1500" dirty="0" err="1"/>
                        <a:t>iCAP</a:t>
                      </a:r>
                      <a:r>
                        <a:rPr lang="en-AU" sz="1500" dirty="0"/>
                        <a:t>™ RQ Single Quadrupole (SQ) Inductively Coupled Plasma Mass Spectrometry (ICP-MS)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89433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886277B-8902-4228-8A1D-8C3105826743}"/>
              </a:ext>
            </a:extLst>
          </p:cNvPr>
          <p:cNvSpPr txBox="1"/>
          <p:nvPr/>
        </p:nvSpPr>
        <p:spPr>
          <a:xfrm>
            <a:off x="112367" y="3187537"/>
            <a:ext cx="1140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Arial"/>
              </a:rPr>
              <a:t>Laser ablation operating conditions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A0E5AF2-56E8-4CD0-ADBB-3653470909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299187"/>
              </p:ext>
            </p:extLst>
          </p:nvPr>
        </p:nvGraphicFramePr>
        <p:xfrm>
          <a:off x="451499" y="3611128"/>
          <a:ext cx="11289002" cy="12801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773764">
                  <a:extLst>
                    <a:ext uri="{9D8B030D-6E8A-4147-A177-3AD203B41FA5}">
                      <a16:colId xmlns:a16="http://schemas.microsoft.com/office/drawing/2014/main" val="1946687240"/>
                    </a:ext>
                  </a:extLst>
                </a:gridCol>
                <a:gridCol w="8515238">
                  <a:extLst>
                    <a:ext uri="{9D8B030D-6E8A-4147-A177-3AD203B41FA5}">
                      <a16:colId xmlns:a16="http://schemas.microsoft.com/office/drawing/2014/main" val="1533865575"/>
                    </a:ext>
                  </a:extLst>
                </a:gridCol>
              </a:tblGrid>
              <a:tr h="234375">
                <a:tc>
                  <a:txBody>
                    <a:bodyPr/>
                    <a:lstStyle/>
                    <a:p>
                      <a:r>
                        <a:rPr lang="en-US" sz="1500" dirty="0"/>
                        <a:t>Spot size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30 </a:t>
                      </a:r>
                      <a:r>
                        <a:rPr lang="el-GR" sz="15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AU" sz="15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round spot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298361"/>
                  </a:ext>
                </a:extLst>
              </a:tr>
              <a:tr h="234375">
                <a:tc>
                  <a:txBody>
                    <a:bodyPr/>
                    <a:lstStyle/>
                    <a:p>
                      <a:r>
                        <a:rPr lang="en-US" sz="1500" dirty="0"/>
                        <a:t>Repetition rate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6 Hz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443404"/>
                  </a:ext>
                </a:extLst>
              </a:tr>
              <a:tr h="234375">
                <a:tc>
                  <a:txBody>
                    <a:bodyPr/>
                    <a:lstStyle/>
                    <a:p>
                      <a:r>
                        <a:rPr lang="en-AU" sz="1500" dirty="0"/>
                        <a:t>On-sample fluence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dirty="0"/>
                        <a:t>2.9 J/cm</a:t>
                      </a:r>
                      <a:r>
                        <a:rPr lang="en-US" sz="1500" baseline="30000" dirty="0"/>
                        <a:t>2</a:t>
                      </a:r>
                      <a:endParaRPr lang="en-AU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999374"/>
                  </a:ext>
                </a:extLst>
              </a:tr>
              <a:tr h="234375">
                <a:tc>
                  <a:txBody>
                    <a:bodyPr/>
                    <a:lstStyle/>
                    <a:p>
                      <a:r>
                        <a:rPr lang="en-US" sz="1500" dirty="0"/>
                        <a:t>Carrier gas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320 ml/min He gas mixed with 5 ml/min high-purity N</a:t>
                      </a:r>
                      <a:r>
                        <a:rPr lang="en-US" sz="15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AU" sz="150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6081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B5C85F7-1B6F-48A1-AC1D-72BD7F2E2A89}"/>
              </a:ext>
            </a:extLst>
          </p:cNvPr>
          <p:cNvSpPr txBox="1"/>
          <p:nvPr/>
        </p:nvSpPr>
        <p:spPr>
          <a:xfrm>
            <a:off x="112367" y="5076761"/>
            <a:ext cx="1140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Arial"/>
              </a:rPr>
              <a:t>ICP-MS operating conditions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94442A8-F0A4-4E32-B058-9BFFFA032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960143"/>
              </p:ext>
            </p:extLst>
          </p:nvPr>
        </p:nvGraphicFramePr>
        <p:xfrm>
          <a:off x="451499" y="5501970"/>
          <a:ext cx="11289002" cy="12801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773764">
                  <a:extLst>
                    <a:ext uri="{9D8B030D-6E8A-4147-A177-3AD203B41FA5}">
                      <a16:colId xmlns:a16="http://schemas.microsoft.com/office/drawing/2014/main" val="1946687240"/>
                    </a:ext>
                  </a:extLst>
                </a:gridCol>
                <a:gridCol w="8515238">
                  <a:extLst>
                    <a:ext uri="{9D8B030D-6E8A-4147-A177-3AD203B41FA5}">
                      <a16:colId xmlns:a16="http://schemas.microsoft.com/office/drawing/2014/main" val="1533865575"/>
                    </a:ext>
                  </a:extLst>
                </a:gridCol>
              </a:tblGrid>
              <a:tr h="210563">
                <a:tc>
                  <a:txBody>
                    <a:bodyPr/>
                    <a:lstStyle/>
                    <a:p>
                      <a:r>
                        <a:rPr lang="en-US" sz="1500" dirty="0"/>
                        <a:t>RF Power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1550 W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298361"/>
                  </a:ext>
                </a:extLst>
              </a:tr>
              <a:tr h="210563">
                <a:tc>
                  <a:txBody>
                    <a:bodyPr/>
                    <a:lstStyle/>
                    <a:p>
                      <a:r>
                        <a:rPr lang="en-US" sz="1500" dirty="0" err="1"/>
                        <a:t>Nebuliser</a:t>
                      </a:r>
                      <a:r>
                        <a:rPr lang="en-US" sz="1500" dirty="0"/>
                        <a:t> gas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Ar</a:t>
                      </a:r>
                      <a:r>
                        <a:rPr lang="en-US" sz="1500" dirty="0"/>
                        <a:t> gas flow at 0.94 l/min</a:t>
                      </a:r>
                      <a:endParaRPr lang="en-A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443404"/>
                  </a:ext>
                </a:extLst>
              </a:tr>
              <a:tr h="210563">
                <a:tc>
                  <a:txBody>
                    <a:bodyPr/>
                    <a:lstStyle/>
                    <a:p>
                      <a:r>
                        <a:rPr lang="en-AU" sz="1500" dirty="0"/>
                        <a:t>Sampling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dirty="0"/>
                        <a:t>4.0 mm</a:t>
                      </a:r>
                      <a:endParaRPr lang="en-AU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999374"/>
                  </a:ext>
                </a:extLst>
              </a:tr>
              <a:tr h="210563">
                <a:tc>
                  <a:txBody>
                    <a:bodyPr/>
                    <a:lstStyle/>
                    <a:p>
                      <a:r>
                        <a:rPr lang="en-US" sz="1500" dirty="0"/>
                        <a:t>Mass fractionation</a:t>
                      </a:r>
                      <a:endParaRPr lang="en-A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Monitored with NIST612 glass: 232Th/238U = ~1.0, 206Pb/236U = ~0.23</a:t>
                      </a:r>
                      <a:endParaRPr lang="en-AU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225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0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>
            <a:extLst>
              <a:ext uri="{FF2B5EF4-FFF2-40B4-BE49-F238E27FC236}">
                <a16:creationId xmlns:a16="http://schemas.microsoft.com/office/drawing/2014/main" id="{B9702B5E-E8BF-468F-A576-6EFFB7FE3B0A}"/>
              </a:ext>
            </a:extLst>
          </p:cNvPr>
          <p:cNvSpPr txBox="1">
            <a:spLocks/>
          </p:cNvSpPr>
          <p:nvPr/>
        </p:nvSpPr>
        <p:spPr>
          <a:xfrm>
            <a:off x="294821" y="0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QA/QC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0F6274-CB86-4CED-AB9E-3D42E23F44D4}"/>
              </a:ext>
            </a:extLst>
          </p:cNvPr>
          <p:cNvSpPr txBox="1"/>
          <p:nvPr/>
        </p:nvSpPr>
        <p:spPr>
          <a:xfrm>
            <a:off x="180521" y="886995"/>
            <a:ext cx="1140005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500" b="1" dirty="0">
                <a:solidFill>
                  <a:prstClr val="black"/>
                </a:solidFill>
                <a:latin typeface="Arial"/>
              </a:rPr>
              <a:t>Primary reference material: 91500 zircon (1065 Ma)</a:t>
            </a:r>
            <a:endParaRPr lang="en-US" sz="2500" dirty="0">
              <a:solidFill>
                <a:prstClr val="black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Zircon reference material 91500 is one of the best characterised geochemical reference materials for microanalysis. It is a single crystal, natural zircon reference material accepted as such by both the secondary ion mass spectrometry (SIMS) and the laser ablation inductively coupled plasma mass spectrometry (LA-ICP-MS) communities.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Citation: </a:t>
            </a:r>
            <a:r>
              <a:rPr lang="en-US" sz="2000" dirty="0" err="1">
                <a:solidFill>
                  <a:prstClr val="black"/>
                </a:solidFill>
              </a:rPr>
              <a:t>Wiedenbeck</a:t>
            </a:r>
            <a:r>
              <a:rPr lang="en-US" sz="2000" dirty="0">
                <a:solidFill>
                  <a:prstClr val="black"/>
                </a:solidFill>
              </a:rPr>
              <a:t>, M.A.P.C., </a:t>
            </a:r>
            <a:r>
              <a:rPr lang="en-US" sz="2000" dirty="0" err="1">
                <a:solidFill>
                  <a:prstClr val="black"/>
                </a:solidFill>
              </a:rPr>
              <a:t>Alle</a:t>
            </a:r>
            <a:r>
              <a:rPr lang="en-US" sz="2000" dirty="0">
                <a:solidFill>
                  <a:prstClr val="black"/>
                </a:solidFill>
              </a:rPr>
              <a:t>, P., Corfu, F.Y., Griffin, W.L., Meier, M., </a:t>
            </a:r>
            <a:r>
              <a:rPr lang="en-US" sz="2000" dirty="0" err="1">
                <a:solidFill>
                  <a:prstClr val="black"/>
                </a:solidFill>
              </a:rPr>
              <a:t>Oberli</a:t>
            </a:r>
            <a:r>
              <a:rPr lang="en-US" sz="2000" dirty="0">
                <a:solidFill>
                  <a:prstClr val="black"/>
                </a:solidFill>
              </a:rPr>
              <a:t>, F.V., </a:t>
            </a:r>
            <a:r>
              <a:rPr lang="en-US" sz="2000" dirty="0" err="1">
                <a:solidFill>
                  <a:prstClr val="black"/>
                </a:solidFill>
              </a:rPr>
              <a:t>Quadt</a:t>
            </a:r>
            <a:r>
              <a:rPr lang="en-US" sz="2000" dirty="0">
                <a:solidFill>
                  <a:prstClr val="black"/>
                </a:solidFill>
              </a:rPr>
              <a:t>, A.V., Roddick, J.C. and Spiegel, W., 1995. Three natural zircon standards for U‐Th‐Pb, Lu‐Hf, trace element and REE analyses. </a:t>
            </a:r>
            <a:r>
              <a:rPr lang="en-US" sz="2000" dirty="0" err="1">
                <a:solidFill>
                  <a:prstClr val="black"/>
                </a:solidFill>
              </a:rPr>
              <a:t>Geostandards</a:t>
            </a:r>
            <a:r>
              <a:rPr lang="en-US" sz="2000" dirty="0">
                <a:solidFill>
                  <a:prstClr val="black"/>
                </a:solidFill>
              </a:rPr>
              <a:t> newsletter, 19(1), pp.1-23.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2500" b="1" dirty="0">
                <a:solidFill>
                  <a:prstClr val="black"/>
                </a:solidFill>
              </a:rPr>
              <a:t>Secondary reference material: TEMORA2 zircon (417 Ma)</a:t>
            </a:r>
            <a:endParaRPr lang="en-US" sz="25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TEMORA2 zircons are natural zircon grains from the </a:t>
            </a:r>
            <a:r>
              <a:rPr lang="en-AU" sz="2000" dirty="0" err="1">
                <a:solidFill>
                  <a:prstClr val="black"/>
                </a:solidFill>
              </a:rPr>
              <a:t>Middledale</a:t>
            </a:r>
            <a:r>
              <a:rPr lang="en-AU" sz="2000" dirty="0">
                <a:solidFill>
                  <a:prstClr val="black"/>
                </a:solidFill>
              </a:rPr>
              <a:t> Gabbroic Diorite within the Palaeozoic Lachlan Orogen of Eastern Australia. It is a major international reference material mainly distributed by Geoscience Australia.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Citation: Black, L.P., </a:t>
            </a:r>
            <a:r>
              <a:rPr lang="en-US" sz="2000" dirty="0" err="1">
                <a:solidFill>
                  <a:prstClr val="black"/>
                </a:solidFill>
              </a:rPr>
              <a:t>Kamo</a:t>
            </a:r>
            <a:r>
              <a:rPr lang="en-US" sz="2000" dirty="0">
                <a:solidFill>
                  <a:prstClr val="black"/>
                </a:solidFill>
              </a:rPr>
              <a:t>, S.L., Allen, C.M., Davis, D.W., </a:t>
            </a:r>
            <a:r>
              <a:rPr lang="en-US" sz="2000" dirty="0" err="1">
                <a:solidFill>
                  <a:prstClr val="black"/>
                </a:solidFill>
              </a:rPr>
              <a:t>Aleinikoff</a:t>
            </a:r>
            <a:r>
              <a:rPr lang="en-US" sz="2000" dirty="0">
                <a:solidFill>
                  <a:prstClr val="black"/>
                </a:solidFill>
              </a:rPr>
              <a:t>, J.N., Valley, J.W., </a:t>
            </a:r>
            <a:r>
              <a:rPr lang="en-US" sz="2000" dirty="0" err="1">
                <a:solidFill>
                  <a:prstClr val="black"/>
                </a:solidFill>
              </a:rPr>
              <a:t>Mundil</a:t>
            </a:r>
            <a:r>
              <a:rPr lang="en-US" sz="2000" dirty="0">
                <a:solidFill>
                  <a:prstClr val="black"/>
                </a:solidFill>
              </a:rPr>
              <a:t>, R., Campbell, I.H., </a:t>
            </a:r>
            <a:r>
              <a:rPr lang="en-US" sz="2000" dirty="0" err="1">
                <a:solidFill>
                  <a:prstClr val="black"/>
                </a:solidFill>
              </a:rPr>
              <a:t>Korsch</a:t>
            </a:r>
            <a:r>
              <a:rPr lang="en-US" sz="2000" dirty="0">
                <a:solidFill>
                  <a:prstClr val="black"/>
                </a:solidFill>
              </a:rPr>
              <a:t>, R.J., Williams, I.S. and </a:t>
            </a:r>
            <a:r>
              <a:rPr lang="en-US" sz="2000" dirty="0" err="1">
                <a:solidFill>
                  <a:prstClr val="black"/>
                </a:solidFill>
              </a:rPr>
              <a:t>Foudoulis</a:t>
            </a:r>
            <a:r>
              <a:rPr lang="en-US" sz="2000" dirty="0">
                <a:solidFill>
                  <a:prstClr val="black"/>
                </a:solidFill>
              </a:rPr>
              <a:t>, C., 2004. Improved 206Pb/238U microprobe geochronology by the monitoring of a trace-element-related matrix effect; SHRIMP, ID–TIMS, ELA–ICP–MS and oxygen isotope documentation for a series of zircon standards. Chemical Geology, 205(1-2), pp.115-140.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957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>
            <a:extLst>
              <a:ext uri="{FF2B5EF4-FFF2-40B4-BE49-F238E27FC236}">
                <a16:creationId xmlns:a16="http://schemas.microsoft.com/office/drawing/2014/main" id="{B9702B5E-E8BF-468F-A576-6EFFB7FE3B0A}"/>
              </a:ext>
            </a:extLst>
          </p:cNvPr>
          <p:cNvSpPr txBox="1">
            <a:spLocks/>
          </p:cNvSpPr>
          <p:nvPr/>
        </p:nvSpPr>
        <p:spPr>
          <a:xfrm>
            <a:off x="294821" y="0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QA/QC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04E87C-674D-46D1-9E4A-3FFA56C8B274}"/>
              </a:ext>
            </a:extLst>
          </p:cNvPr>
          <p:cNvSpPr txBox="1"/>
          <p:nvPr/>
        </p:nvSpPr>
        <p:spPr>
          <a:xfrm>
            <a:off x="101390" y="725090"/>
            <a:ext cx="11400050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latin typeface="Arial"/>
              </a:rPr>
              <a:t>Results from primary and secondary reference materials are consistent with their literature values with both excellent precision and accuracy.</a:t>
            </a:r>
            <a:endParaRPr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BCBCA-8446-49F3-99EF-A8113ADAD8E5}"/>
              </a:ext>
            </a:extLst>
          </p:cNvPr>
          <p:cNvSpPr/>
          <p:nvPr/>
        </p:nvSpPr>
        <p:spPr>
          <a:xfrm>
            <a:off x="391438" y="5873755"/>
            <a:ext cx="55964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Primary reference material 91500 zircon</a:t>
            </a:r>
          </a:p>
          <a:p>
            <a:pPr algn="ctr"/>
            <a:r>
              <a:rPr lang="en-US" dirty="0">
                <a:solidFill>
                  <a:prstClr val="black"/>
                </a:solidFill>
              </a:rPr>
              <a:t>Concordant age: </a:t>
            </a:r>
            <a:r>
              <a:rPr lang="en-US" b="1" dirty="0">
                <a:solidFill>
                  <a:prstClr val="black"/>
                </a:solidFill>
              </a:rPr>
              <a:t>1062.4 </a:t>
            </a:r>
            <a:r>
              <a:rPr lang="en-AU" b="1" dirty="0"/>
              <a:t>± </a:t>
            </a:r>
            <a:r>
              <a:rPr lang="en-US" b="1" dirty="0">
                <a:solidFill>
                  <a:prstClr val="black"/>
                </a:solidFill>
              </a:rPr>
              <a:t>1.2 Ma </a:t>
            </a:r>
            <a:r>
              <a:rPr lang="en-US" dirty="0">
                <a:solidFill>
                  <a:prstClr val="black"/>
                </a:solidFill>
              </a:rPr>
              <a:t>(2</a:t>
            </a:r>
            <a:r>
              <a:rPr lang="el-GR" dirty="0">
                <a:solidFill>
                  <a:prstClr val="black"/>
                </a:solidFill>
              </a:rPr>
              <a:t>σ</a:t>
            </a:r>
            <a:r>
              <a:rPr lang="en-US" dirty="0">
                <a:solidFill>
                  <a:prstClr val="black"/>
                </a:solidFill>
              </a:rPr>
              <a:t> level error bar)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D12F85-1E04-459B-9408-9870D28EE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005" y="1804531"/>
            <a:ext cx="228600" cy="5238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83C4E07-21BB-449C-8706-1F7E1FEBDC84}"/>
              </a:ext>
            </a:extLst>
          </p:cNvPr>
          <p:cNvSpPr/>
          <p:nvPr/>
        </p:nvSpPr>
        <p:spPr>
          <a:xfrm>
            <a:off x="6551323" y="5873754"/>
            <a:ext cx="54681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Secondary reference material TEMORA2 zircon</a:t>
            </a:r>
          </a:p>
          <a:p>
            <a:pPr algn="ctr"/>
            <a:r>
              <a:rPr lang="en-US" dirty="0">
                <a:solidFill>
                  <a:prstClr val="black"/>
                </a:solidFill>
              </a:rPr>
              <a:t>Concordant age: </a:t>
            </a:r>
            <a:r>
              <a:rPr lang="en-US" b="1" dirty="0">
                <a:solidFill>
                  <a:prstClr val="black"/>
                </a:solidFill>
              </a:rPr>
              <a:t>418.2 </a:t>
            </a:r>
            <a:r>
              <a:rPr lang="en-AU" b="1" dirty="0"/>
              <a:t>± </a:t>
            </a:r>
            <a:r>
              <a:rPr lang="en-US" b="1" dirty="0">
                <a:solidFill>
                  <a:prstClr val="black"/>
                </a:solidFill>
              </a:rPr>
              <a:t>1.5 Ma </a:t>
            </a:r>
            <a:r>
              <a:rPr lang="en-US" dirty="0">
                <a:solidFill>
                  <a:prstClr val="black"/>
                </a:solidFill>
              </a:rPr>
              <a:t>(2</a:t>
            </a:r>
            <a:r>
              <a:rPr lang="el-GR" dirty="0">
                <a:solidFill>
                  <a:prstClr val="black"/>
                </a:solidFill>
              </a:rPr>
              <a:t>σ</a:t>
            </a:r>
            <a:r>
              <a:rPr lang="en-US" dirty="0">
                <a:solidFill>
                  <a:prstClr val="black"/>
                </a:solidFill>
              </a:rPr>
              <a:t> level error bar)</a:t>
            </a:r>
            <a:endParaRPr lang="en-AU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C230BD-A9E8-9EBE-D656-0E035EC74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005" y="2066468"/>
            <a:ext cx="4330700" cy="3619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ECBCC7-C7DD-1AB3-0766-A4FEF64B0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186" y="1774650"/>
            <a:ext cx="368300" cy="7366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E6EEFFD-1C3A-8721-E872-9BCE7187AF68}"/>
              </a:ext>
            </a:extLst>
          </p:cNvPr>
          <p:cNvSpPr/>
          <p:nvPr/>
        </p:nvSpPr>
        <p:spPr>
          <a:xfrm>
            <a:off x="10068440" y="4523173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n = 50</a:t>
            </a:r>
            <a:endParaRPr lang="en-AU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08F81C-C460-3673-928E-CEAEC37AA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446" y="2066468"/>
            <a:ext cx="4343400" cy="36322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F1A3384-9639-005C-7868-02810F5A8E13}"/>
              </a:ext>
            </a:extLst>
          </p:cNvPr>
          <p:cNvSpPr/>
          <p:nvPr/>
        </p:nvSpPr>
        <p:spPr>
          <a:xfrm>
            <a:off x="3984807" y="4655085"/>
            <a:ext cx="9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n = 112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731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>
            <a:extLst>
              <a:ext uri="{FF2B5EF4-FFF2-40B4-BE49-F238E27FC236}">
                <a16:creationId xmlns:a16="http://schemas.microsoft.com/office/drawing/2014/main" id="{F36A857B-DFD3-4892-9176-7A033F8813CE}"/>
              </a:ext>
            </a:extLst>
          </p:cNvPr>
          <p:cNvSpPr txBox="1">
            <a:spLocks/>
          </p:cNvSpPr>
          <p:nvPr/>
        </p:nvSpPr>
        <p:spPr>
          <a:xfrm>
            <a:off x="294821" y="0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Plots of results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06C52C-10AF-498A-8BB4-B0233FD70303}"/>
              </a:ext>
            </a:extLst>
          </p:cNvPr>
          <p:cNvSpPr/>
          <p:nvPr/>
        </p:nvSpPr>
        <p:spPr>
          <a:xfrm>
            <a:off x="-77944" y="640811"/>
            <a:ext cx="119751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24GPDD001- 632.14m-632.92m</a:t>
            </a:r>
            <a:r>
              <a:rPr lang="en-AU" sz="2000" dirty="0">
                <a:solidFill>
                  <a:prstClr val="black"/>
                </a:solidFill>
              </a:rPr>
              <a:t> (Lab code: </a:t>
            </a:r>
            <a:r>
              <a:rPr lang="en-US" sz="2000" dirty="0">
                <a:solidFill>
                  <a:prstClr val="black"/>
                </a:solidFill>
              </a:rPr>
              <a:t>24GPDD001_632)</a:t>
            </a:r>
            <a:endParaRPr lang="en-AU" sz="20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1</a:t>
            </a:r>
            <a:r>
              <a:rPr lang="en-AU" sz="2000" dirty="0">
                <a:solidFill>
                  <a:prstClr val="black"/>
                </a:solidFill>
              </a:rPr>
              <a:t>50 spots were measured.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Overview of dates: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00F7C9-0BBB-BF8C-447E-8DE345D7E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279" y="1378337"/>
            <a:ext cx="6565900" cy="5245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3BF04B-9AFB-992E-BA99-F85F9635666B}"/>
              </a:ext>
            </a:extLst>
          </p:cNvPr>
          <p:cNvSpPr txBox="1"/>
          <p:nvPr/>
        </p:nvSpPr>
        <p:spPr>
          <a:xfrm>
            <a:off x="10782771" y="5289310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data</a:t>
            </a:r>
          </a:p>
          <a:p>
            <a:r>
              <a:rPr lang="en-US" dirty="0"/>
              <a:t>(n = 150)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2B8190-F2FD-EAC2-3876-7F1900E0AC5D}"/>
              </a:ext>
            </a:extLst>
          </p:cNvPr>
          <p:cNvSpPr txBox="1"/>
          <p:nvPr/>
        </p:nvSpPr>
        <p:spPr>
          <a:xfrm>
            <a:off x="-165249" y="1620177"/>
            <a:ext cx="560593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A cluster of near concordant dates with a significant trend pointing to the origin.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This observation is consistent with the lithology (metamorphic rock).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The disperse of dates (and a few grains sitting over 2000 Ma) implies that the metamorphic events did not fully reset zircon U-Pb system.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The lower intercept age sits at the </a:t>
            </a:r>
            <a:r>
              <a:rPr lang="en-AU" sz="2000" dirty="0" err="1">
                <a:solidFill>
                  <a:prstClr val="black"/>
                </a:solidFill>
              </a:rPr>
              <a:t>Paleozoic</a:t>
            </a:r>
            <a:r>
              <a:rPr lang="en-AU" sz="2000" dirty="0">
                <a:solidFill>
                  <a:prstClr val="black"/>
                </a:solidFill>
              </a:rPr>
              <a:t> but this information is not robust enough to be interpreted to a geological event.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01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>
            <a:extLst>
              <a:ext uri="{FF2B5EF4-FFF2-40B4-BE49-F238E27FC236}">
                <a16:creationId xmlns:a16="http://schemas.microsoft.com/office/drawing/2014/main" id="{F36A857B-DFD3-4892-9176-7A033F8813CE}"/>
              </a:ext>
            </a:extLst>
          </p:cNvPr>
          <p:cNvSpPr txBox="1">
            <a:spLocks/>
          </p:cNvSpPr>
          <p:nvPr/>
        </p:nvSpPr>
        <p:spPr>
          <a:xfrm>
            <a:off x="294821" y="0"/>
            <a:ext cx="10189759" cy="73752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Plots of results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DF4F00-455E-14EF-47EF-57DC1BFD9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37" y="2434039"/>
            <a:ext cx="4852169" cy="39230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BA1857-748F-0034-C9C9-588E35329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491" y="2513347"/>
            <a:ext cx="4961195" cy="38437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D96F25-EB9B-5D5D-C5EA-7AF695210886}"/>
              </a:ext>
            </a:extLst>
          </p:cNvPr>
          <p:cNvSpPr txBox="1"/>
          <p:nvPr/>
        </p:nvSpPr>
        <p:spPr>
          <a:xfrm>
            <a:off x="5728175" y="2144015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206/207Pb ages</a:t>
            </a:r>
          </a:p>
          <a:p>
            <a:r>
              <a:rPr lang="en-US" dirty="0"/>
              <a:t>(n=74)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7A9DD3-A067-E949-6F5C-3E73B74EE935}"/>
              </a:ext>
            </a:extLst>
          </p:cNvPr>
          <p:cNvSpPr/>
          <p:nvPr/>
        </p:nvSpPr>
        <p:spPr>
          <a:xfrm>
            <a:off x="-77944" y="875441"/>
            <a:ext cx="119751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AU" sz="2000" b="1" dirty="0">
                <a:solidFill>
                  <a:prstClr val="black"/>
                </a:solidFill>
              </a:rPr>
              <a:t>Filtering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Given the large number of analyses, a conservative concordance filter (-2% to 5%) is applied.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prstClr val="black"/>
                </a:solidFill>
              </a:rPr>
              <a:t>74 concordant analyses yield a peak at around ~1830 to 1850 Ma.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5C35D9-3219-6AE9-9361-8EA824323A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3110" y="2344796"/>
            <a:ext cx="3687053" cy="16214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F0E028-4752-02E7-DB78-1B6DFA7F3845}"/>
              </a:ext>
            </a:extLst>
          </p:cNvPr>
          <p:cNvSpPr txBox="1"/>
          <p:nvPr/>
        </p:nvSpPr>
        <p:spPr>
          <a:xfrm>
            <a:off x="9897357" y="4126788"/>
            <a:ext cx="2052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Weighted mean of</a:t>
            </a:r>
          </a:p>
          <a:p>
            <a:r>
              <a:rPr lang="en-US" dirty="0"/>
              <a:t>206/207Pb ages:</a:t>
            </a:r>
          </a:p>
          <a:p>
            <a:r>
              <a:rPr lang="en-US" dirty="0"/>
              <a:t>1838 ± 5 Ma</a:t>
            </a:r>
          </a:p>
        </p:txBody>
      </p:sp>
    </p:spTree>
    <p:extLst>
      <p:ext uri="{BB962C8B-B14F-4D97-AF65-F5344CB8AC3E}">
        <p14:creationId xmlns:p14="http://schemas.microsoft.com/office/powerpoint/2010/main" val="25346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University of Queensland">
  <a:themeElements>
    <a:clrScheme name="UQ PPT">
      <a:dk1>
        <a:sysClr val="windowText" lastClr="000000"/>
      </a:dk1>
      <a:lt1>
        <a:sysClr val="window" lastClr="FFFFFF"/>
      </a:lt1>
      <a:dk2>
        <a:srgbClr val="999490"/>
      </a:dk2>
      <a:lt2>
        <a:srgbClr val="D7D1CC"/>
      </a:lt2>
      <a:accent1>
        <a:srgbClr val="51247A"/>
      </a:accent1>
      <a:accent2>
        <a:srgbClr val="E62645"/>
      </a:accent2>
      <a:accent3>
        <a:srgbClr val="00A2C7"/>
      </a:accent3>
      <a:accent4>
        <a:srgbClr val="EB602B"/>
      </a:accent4>
      <a:accent5>
        <a:srgbClr val="4085C6"/>
      </a:accent5>
      <a:accent6>
        <a:srgbClr val="2EA836"/>
      </a:accent6>
      <a:hlink>
        <a:srgbClr val="00A2C7"/>
      </a:hlink>
      <a:folHlink>
        <a:srgbClr val="00A2C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Q PowerPoint Template v4.potx" id="{EB40B91F-2F7C-4628-893D-3539496D6C6A}" vid="{691CE4A2-4C6F-4895-A94C-37E246F52C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0da3e5e-921d-4d02-90ac-73b7674404f8">
      <Terms xmlns="http://schemas.microsoft.com/office/infopath/2007/PartnerControls"/>
    </lcf76f155ced4ddcb4097134ff3c332f>
    <TaxCatchAll xmlns="f3fad139-3eba-46cc-83bb-8136b0104936" xsi:nil="true"/>
    <_dlc_DocId xmlns="f3fad139-3eba-46cc-83bb-8136b0104936">D3ZTHRJJQJAC-1171334909-156978</_dlc_DocId>
    <_dlc_DocIdUrl xmlns="f3fad139-3eba-46cc-83bb-8136b0104936">
      <Url>https://mislandres.sharepoint.com/sites/MDI/_layouts/15/DocIdRedir.aspx?ID=D3ZTHRJJQJAC-1171334909-156978</Url>
      <Description>D3ZTHRJJQJAC-1171334909-156978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E0C6479588E14DAAAA95625BBBFA21" ma:contentTypeVersion="15" ma:contentTypeDescription="Create a new document." ma:contentTypeScope="" ma:versionID="7267b4dea9f2cdcd757466b287a33171">
  <xsd:schema xmlns:xsd="http://www.w3.org/2001/XMLSchema" xmlns:xs="http://www.w3.org/2001/XMLSchema" xmlns:p="http://schemas.microsoft.com/office/2006/metadata/properties" xmlns:ns2="f3fad139-3eba-46cc-83bb-8136b0104936" xmlns:ns3="00da3e5e-921d-4d02-90ac-73b7674404f8" targetNamespace="http://schemas.microsoft.com/office/2006/metadata/properties" ma:root="true" ma:fieldsID="97cd0803c5f67cd551bf9009f586a8dd" ns2:_="" ns3:_="">
    <xsd:import namespace="f3fad139-3eba-46cc-83bb-8136b0104936"/>
    <xsd:import namespace="00da3e5e-921d-4d02-90ac-73b7674404f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2:SharedWithUsers" minOccurs="0"/>
                <xsd:element ref="ns2:SharedWithDetail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fad139-3eba-46cc-83bb-8136b010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1" nillable="true" ma:displayName="Taxonomy Catch All Column" ma:hidden="true" ma:list="{95c18a70-9da5-4c3a-9067-8e2555e8e49b}" ma:internalName="TaxCatchAll" ma:showField="CatchAllData" ma:web="f3fad139-3eba-46cc-83bb-8136b010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da3e5e-921d-4d02-90ac-73b7674404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8811835-cfcd-40e2-869d-7a9c0009d8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DD328E4-92F7-4208-A889-F7223DCF75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4D80D3-EE45-44EB-9921-C0CCC5AA9B2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F9061B1-21F6-49F6-8406-603761CD9AC6}"/>
</file>

<file path=customXml/itemProps4.xml><?xml version="1.0" encoding="utf-8"?>
<ds:datastoreItem xmlns:ds="http://schemas.openxmlformats.org/officeDocument/2006/customXml" ds:itemID="{6154BA1B-87E4-4823-B17B-6EEAD8909839}"/>
</file>

<file path=docProps/app.xml><?xml version="1.0" encoding="utf-8"?>
<Properties xmlns="http://schemas.openxmlformats.org/officeDocument/2006/extended-properties" xmlns:vt="http://schemas.openxmlformats.org/officeDocument/2006/docPropsVTypes">
  <TotalTime>5307</TotalTime>
  <Words>817</Words>
  <Application>Microsoft Macintosh PowerPoint</Application>
  <PresentationFormat>Widescreen</PresentationFormat>
  <Paragraphs>94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University of Queensland</vt:lpstr>
      <vt:lpstr>Data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844850180@qq.com</dc:creator>
  <cp:lastModifiedBy>Renjie Zhou</cp:lastModifiedBy>
  <cp:revision>117</cp:revision>
  <dcterms:created xsi:type="dcterms:W3CDTF">2022-11-29T12:50:49Z</dcterms:created>
  <dcterms:modified xsi:type="dcterms:W3CDTF">2024-11-19T07:10:49Z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f488380-630a-4f55-a077-a19445e3f360_Enabled">
    <vt:lpwstr>true</vt:lpwstr>
  </property>
  <property fmtid="{D5CDD505-2E9C-101B-9397-08002B2CF9AE}" pid="3" name="MSIP_Label_0f488380-630a-4f55-a077-a19445e3f360_SetDate">
    <vt:lpwstr>2022-11-30T04:15:49Z</vt:lpwstr>
  </property>
  <property fmtid="{D5CDD505-2E9C-101B-9397-08002B2CF9AE}" pid="4" name="MSIP_Label_0f488380-630a-4f55-a077-a19445e3f360_Method">
    <vt:lpwstr>Standard</vt:lpwstr>
  </property>
  <property fmtid="{D5CDD505-2E9C-101B-9397-08002B2CF9AE}" pid="5" name="MSIP_Label_0f488380-630a-4f55-a077-a19445e3f360_Name">
    <vt:lpwstr>OFFICIAL - INTERNAL</vt:lpwstr>
  </property>
  <property fmtid="{D5CDD505-2E9C-101B-9397-08002B2CF9AE}" pid="6" name="MSIP_Label_0f488380-630a-4f55-a077-a19445e3f360_SiteId">
    <vt:lpwstr>b6e377cf-9db3-46cb-91a2-fad9605bb15c</vt:lpwstr>
  </property>
  <property fmtid="{D5CDD505-2E9C-101B-9397-08002B2CF9AE}" pid="7" name="MSIP_Label_0f488380-630a-4f55-a077-a19445e3f360_ActionId">
    <vt:lpwstr>baaab44a-f28c-435c-8993-81c2584fcf1c</vt:lpwstr>
  </property>
  <property fmtid="{D5CDD505-2E9C-101B-9397-08002B2CF9AE}" pid="8" name="MSIP_Label_0f488380-630a-4f55-a077-a19445e3f360_ContentBits">
    <vt:lpwstr>0</vt:lpwstr>
  </property>
  <property fmtid="{D5CDD505-2E9C-101B-9397-08002B2CF9AE}" pid="9" name="ContentTypeId">
    <vt:lpwstr>0x01010053E0C6479588E14DAAAA95625BBBFA21</vt:lpwstr>
  </property>
  <property fmtid="{D5CDD505-2E9C-101B-9397-08002B2CF9AE}" pid="10" name="_dlc_DocIdItemGuid">
    <vt:lpwstr>a44d57e7-8b99-47d3-ac25-4ced9385da38</vt:lpwstr>
  </property>
</Properties>
</file>